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7" r:id="rId2"/>
    <p:sldId id="338" r:id="rId3"/>
    <p:sldId id="339" r:id="rId4"/>
    <p:sldId id="261" r:id="rId5"/>
    <p:sldId id="263" r:id="rId6"/>
    <p:sldId id="328" r:id="rId7"/>
    <p:sldId id="330" r:id="rId8"/>
    <p:sldId id="340" r:id="rId9"/>
    <p:sldId id="336" r:id="rId10"/>
    <p:sldId id="337" r:id="rId11"/>
    <p:sldId id="305" r:id="rId12"/>
    <p:sldId id="313" r:id="rId13"/>
    <p:sldId id="314" r:id="rId14"/>
    <p:sldId id="312" r:id="rId15"/>
    <p:sldId id="334" r:id="rId16"/>
    <p:sldId id="324" r:id="rId17"/>
    <p:sldId id="285" r:id="rId18"/>
    <p:sldId id="319" r:id="rId19"/>
    <p:sldId id="333" r:id="rId20"/>
    <p:sldId id="335" r:id="rId21"/>
    <p:sldId id="331" r:id="rId22"/>
    <p:sldId id="332" r:id="rId23"/>
    <p:sldId id="341" r:id="rId24"/>
    <p:sldId id="343" r:id="rId25"/>
    <p:sldId id="344" r:id="rId26"/>
    <p:sldId id="345" r:id="rId27"/>
    <p:sldId id="342" r:id="rId28"/>
    <p:sldId id="346" r:id="rId29"/>
    <p:sldId id="347" r:id="rId30"/>
    <p:sldId id="348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40" autoAdjust="0"/>
    <p:restoredTop sz="96281"/>
  </p:normalViewPr>
  <p:slideViewPr>
    <p:cSldViewPr snapToGrid="0" snapToObjects="1">
      <p:cViewPr varScale="1">
        <p:scale>
          <a:sx n="87" d="100"/>
          <a:sy n="87" d="100"/>
        </p:scale>
        <p:origin x="57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6F3383-B3B7-E643-BC0C-D9523C2400F9}" type="doc">
      <dgm:prSet loTypeId="urn:microsoft.com/office/officeart/2005/8/layout/p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914E39-C44E-B146-BCE9-139D5562C6EB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Чувства</a:t>
          </a:r>
        </a:p>
      </dgm:t>
    </dgm:pt>
    <dgm:pt modelId="{F2DD0582-7908-6448-BF97-08C46145E2D8}" type="parTrans" cxnId="{BE698E5A-51C0-7D41-A22E-840FA95B4D07}">
      <dgm:prSet/>
      <dgm:spPr/>
      <dgm:t>
        <a:bodyPr/>
        <a:lstStyle/>
        <a:p>
          <a:endParaRPr lang="ru-RU"/>
        </a:p>
      </dgm:t>
    </dgm:pt>
    <dgm:pt modelId="{776B1563-000E-984B-8538-FA30A4641354}" type="sibTrans" cxnId="{BE698E5A-51C0-7D41-A22E-840FA95B4D07}">
      <dgm:prSet/>
      <dgm:spPr/>
      <dgm:t>
        <a:bodyPr/>
        <a:lstStyle/>
        <a:p>
          <a:endParaRPr lang="ru-RU"/>
        </a:p>
      </dgm:t>
    </dgm:pt>
    <dgm:pt modelId="{6E9B5B03-D497-EA42-89AE-AA85D39B3D29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Принципы</a:t>
          </a:r>
        </a:p>
      </dgm:t>
    </dgm:pt>
    <dgm:pt modelId="{771B5621-82C7-2F48-88C8-27C533C771A0}" type="parTrans" cxnId="{6EE7FEE9-4695-A443-AF43-962E4EC04653}">
      <dgm:prSet/>
      <dgm:spPr/>
      <dgm:t>
        <a:bodyPr/>
        <a:lstStyle/>
        <a:p>
          <a:endParaRPr lang="ru-RU"/>
        </a:p>
      </dgm:t>
    </dgm:pt>
    <dgm:pt modelId="{DB46BB06-F8D6-4A44-8E19-E35CE5EE23C9}" type="sibTrans" cxnId="{6EE7FEE9-4695-A443-AF43-962E4EC04653}">
      <dgm:prSet/>
      <dgm:spPr/>
      <dgm:t>
        <a:bodyPr/>
        <a:lstStyle/>
        <a:p>
          <a:endParaRPr lang="ru-RU"/>
        </a:p>
      </dgm:t>
    </dgm:pt>
    <dgm:pt modelId="{7F875284-CDF0-D64F-8747-A1F72187ECDC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Вершение</a:t>
          </a:r>
        </a:p>
      </dgm:t>
    </dgm:pt>
    <dgm:pt modelId="{67C2EDDB-DFBE-FE46-AFAF-391589B06AF5}" type="parTrans" cxnId="{0CE16FB9-0B4B-4A4A-8C1D-D97D7669C15C}">
      <dgm:prSet/>
      <dgm:spPr/>
      <dgm:t>
        <a:bodyPr/>
        <a:lstStyle/>
        <a:p>
          <a:endParaRPr lang="ru-RU"/>
        </a:p>
      </dgm:t>
    </dgm:pt>
    <dgm:pt modelId="{36FECE72-1AC2-7943-AF53-392AB3E201D9}" type="sibTrans" cxnId="{0CE16FB9-0B4B-4A4A-8C1D-D97D7669C15C}">
      <dgm:prSet/>
      <dgm:spPr/>
      <dgm:t>
        <a:bodyPr/>
        <a:lstStyle/>
        <a:p>
          <a:endParaRPr lang="ru-RU"/>
        </a:p>
      </dgm:t>
    </dgm:pt>
    <dgm:pt modelId="{F19B1DAF-54B4-194F-81B2-8F5F49BDB0DB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Матрицы</a:t>
          </a:r>
        </a:p>
      </dgm:t>
    </dgm:pt>
    <dgm:pt modelId="{16015338-97B4-C34D-A11E-D70511FC305C}" type="parTrans" cxnId="{EA1052D2-E828-DF4D-B2E9-D4F39A2A4D69}">
      <dgm:prSet/>
      <dgm:spPr/>
      <dgm:t>
        <a:bodyPr/>
        <a:lstStyle/>
        <a:p>
          <a:endParaRPr lang="ru-RU"/>
        </a:p>
      </dgm:t>
    </dgm:pt>
    <dgm:pt modelId="{4EA50EFC-1746-2B46-95DC-4C659FD44F58}" type="sibTrans" cxnId="{EA1052D2-E828-DF4D-B2E9-D4F39A2A4D69}">
      <dgm:prSet/>
      <dgm:spPr/>
      <dgm:t>
        <a:bodyPr/>
        <a:lstStyle/>
        <a:p>
          <a:endParaRPr lang="ru-RU"/>
        </a:p>
      </dgm:t>
    </dgm:pt>
    <dgm:pt modelId="{27E5CDC5-7C52-9540-8953-991FF6DDDE76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Самоорганизация</a:t>
          </a:r>
        </a:p>
      </dgm:t>
    </dgm:pt>
    <dgm:pt modelId="{11D27454-2176-F641-A1CE-FAA467F19A3C}" type="parTrans" cxnId="{1A7E1FFE-1CAF-FA4A-ADC7-D027A99B8481}">
      <dgm:prSet/>
      <dgm:spPr/>
      <dgm:t>
        <a:bodyPr/>
        <a:lstStyle/>
        <a:p>
          <a:endParaRPr lang="ru-RU"/>
        </a:p>
      </dgm:t>
    </dgm:pt>
    <dgm:pt modelId="{9474AE1D-B134-0045-A9FC-37B03D0D4D42}" type="sibTrans" cxnId="{1A7E1FFE-1CAF-FA4A-ADC7-D027A99B8481}">
      <dgm:prSet/>
      <dgm:spPr/>
      <dgm:t>
        <a:bodyPr/>
        <a:lstStyle/>
        <a:p>
          <a:endParaRPr lang="ru-RU"/>
        </a:p>
      </dgm:t>
    </dgm:pt>
    <dgm:pt modelId="{C712FD1E-77ED-DC45-A7C0-E8A818DD3E97}" type="pres">
      <dgm:prSet presAssocID="{576F3383-B3B7-E643-BC0C-D9523C2400F9}" presName="Name0" presStyleCnt="0">
        <dgm:presLayoutVars>
          <dgm:dir/>
          <dgm:resizeHandles val="exact"/>
        </dgm:presLayoutVars>
      </dgm:prSet>
      <dgm:spPr/>
    </dgm:pt>
    <dgm:pt modelId="{B31850D0-DD27-134A-A390-7AB42CC808DE}" type="pres">
      <dgm:prSet presAssocID="{DB914E39-C44E-B146-BCE9-139D5562C6EB}" presName="compNode" presStyleCnt="0"/>
      <dgm:spPr/>
    </dgm:pt>
    <dgm:pt modelId="{CC063F47-3BAA-3849-96E5-743FAC325703}" type="pres">
      <dgm:prSet presAssocID="{DB914E39-C44E-B146-BCE9-139D5562C6EB}" presName="pictRect" presStyleLbl="node1" presStyleIdx="0" presStyleCnt="5"/>
      <dgm:spPr/>
    </dgm:pt>
    <dgm:pt modelId="{9636B2A2-EB2E-4746-BD48-67E5FD988149}" type="pres">
      <dgm:prSet presAssocID="{DB914E39-C44E-B146-BCE9-139D5562C6EB}" presName="textRect" presStyleLbl="revTx" presStyleIdx="0" presStyleCnt="5">
        <dgm:presLayoutVars>
          <dgm:bulletEnabled val="1"/>
        </dgm:presLayoutVars>
      </dgm:prSet>
      <dgm:spPr/>
    </dgm:pt>
    <dgm:pt modelId="{A540E8F2-1046-B74F-BF5A-90D03958B161}" type="pres">
      <dgm:prSet presAssocID="{776B1563-000E-984B-8538-FA30A4641354}" presName="sibTrans" presStyleLbl="sibTrans2D1" presStyleIdx="0" presStyleCnt="0"/>
      <dgm:spPr/>
    </dgm:pt>
    <dgm:pt modelId="{B15B5984-30C0-214F-A4CF-2CC1F687926D}" type="pres">
      <dgm:prSet presAssocID="{27E5CDC5-7C52-9540-8953-991FF6DDDE76}" presName="compNode" presStyleCnt="0"/>
      <dgm:spPr/>
    </dgm:pt>
    <dgm:pt modelId="{FCEDC892-C2A6-D444-8A6C-BF1D4B3EFB0C}" type="pres">
      <dgm:prSet presAssocID="{27E5CDC5-7C52-9540-8953-991FF6DDDE76}" presName="pictRect" presStyleLbl="node1" presStyleIdx="1" presStyleCnt="5"/>
      <dgm:spPr/>
    </dgm:pt>
    <dgm:pt modelId="{DEF1DE41-800A-8E4D-A661-3A532BC6B5F1}" type="pres">
      <dgm:prSet presAssocID="{27E5CDC5-7C52-9540-8953-991FF6DDDE76}" presName="textRect" presStyleLbl="revTx" presStyleIdx="1" presStyleCnt="5">
        <dgm:presLayoutVars>
          <dgm:bulletEnabled val="1"/>
        </dgm:presLayoutVars>
      </dgm:prSet>
      <dgm:spPr/>
    </dgm:pt>
    <dgm:pt modelId="{5755FF20-8A1B-2845-9774-674C314F9700}" type="pres">
      <dgm:prSet presAssocID="{9474AE1D-B134-0045-A9FC-37B03D0D4D42}" presName="sibTrans" presStyleLbl="sibTrans2D1" presStyleIdx="0" presStyleCnt="0"/>
      <dgm:spPr/>
    </dgm:pt>
    <dgm:pt modelId="{B915CC7C-77BF-FE4D-AAE2-2C18865C83AE}" type="pres">
      <dgm:prSet presAssocID="{6E9B5B03-D497-EA42-89AE-AA85D39B3D29}" presName="compNode" presStyleCnt="0"/>
      <dgm:spPr/>
    </dgm:pt>
    <dgm:pt modelId="{B5109F4C-8702-E445-BD99-4E3316246AAD}" type="pres">
      <dgm:prSet presAssocID="{6E9B5B03-D497-EA42-89AE-AA85D39B3D29}" presName="pictRect" presStyleLbl="node1" presStyleIdx="2" presStyleCnt="5"/>
      <dgm:spPr/>
    </dgm:pt>
    <dgm:pt modelId="{49522B33-2479-A64E-98E3-1316620F366C}" type="pres">
      <dgm:prSet presAssocID="{6E9B5B03-D497-EA42-89AE-AA85D39B3D29}" presName="textRect" presStyleLbl="revTx" presStyleIdx="2" presStyleCnt="5">
        <dgm:presLayoutVars>
          <dgm:bulletEnabled val="1"/>
        </dgm:presLayoutVars>
      </dgm:prSet>
      <dgm:spPr/>
    </dgm:pt>
    <dgm:pt modelId="{4CDFB4AE-B730-584B-8059-DC69641F070C}" type="pres">
      <dgm:prSet presAssocID="{DB46BB06-F8D6-4A44-8E19-E35CE5EE23C9}" presName="sibTrans" presStyleLbl="sibTrans2D1" presStyleIdx="0" presStyleCnt="0"/>
      <dgm:spPr/>
    </dgm:pt>
    <dgm:pt modelId="{38BCF7D4-0DAF-2142-A202-8F07E9D6BF5B}" type="pres">
      <dgm:prSet presAssocID="{7F875284-CDF0-D64F-8747-A1F72187ECDC}" presName="compNode" presStyleCnt="0"/>
      <dgm:spPr/>
    </dgm:pt>
    <dgm:pt modelId="{9629663C-D944-4847-893E-AB1B2EA3D7B8}" type="pres">
      <dgm:prSet presAssocID="{7F875284-CDF0-D64F-8747-A1F72187ECDC}" presName="pictRect" presStyleLbl="node1" presStyleIdx="3" presStyleCnt="5"/>
      <dgm:spPr/>
    </dgm:pt>
    <dgm:pt modelId="{91D87132-4349-AD49-AE84-55053BB4482A}" type="pres">
      <dgm:prSet presAssocID="{7F875284-CDF0-D64F-8747-A1F72187ECDC}" presName="textRect" presStyleLbl="revTx" presStyleIdx="3" presStyleCnt="5">
        <dgm:presLayoutVars>
          <dgm:bulletEnabled val="1"/>
        </dgm:presLayoutVars>
      </dgm:prSet>
      <dgm:spPr/>
    </dgm:pt>
    <dgm:pt modelId="{8A2B8958-A93A-1E46-9EA1-E8F5121EC316}" type="pres">
      <dgm:prSet presAssocID="{36FECE72-1AC2-7943-AF53-392AB3E201D9}" presName="sibTrans" presStyleLbl="sibTrans2D1" presStyleIdx="0" presStyleCnt="0"/>
      <dgm:spPr/>
    </dgm:pt>
    <dgm:pt modelId="{C408EB38-0000-AD45-A62C-9B3E84847558}" type="pres">
      <dgm:prSet presAssocID="{F19B1DAF-54B4-194F-81B2-8F5F49BDB0DB}" presName="compNode" presStyleCnt="0"/>
      <dgm:spPr/>
    </dgm:pt>
    <dgm:pt modelId="{E47335E3-A5FF-AC49-ACFF-247E798EA29D}" type="pres">
      <dgm:prSet presAssocID="{F19B1DAF-54B4-194F-81B2-8F5F49BDB0DB}" presName="pictRect" presStyleLbl="node1" presStyleIdx="4" presStyleCnt="5"/>
      <dgm:spPr/>
    </dgm:pt>
    <dgm:pt modelId="{97E48CE1-77CA-0442-AC0C-7563A3201A23}" type="pres">
      <dgm:prSet presAssocID="{F19B1DAF-54B4-194F-81B2-8F5F49BDB0DB}" presName="textRect" presStyleLbl="revTx" presStyleIdx="4" presStyleCnt="5">
        <dgm:presLayoutVars>
          <dgm:bulletEnabled val="1"/>
        </dgm:presLayoutVars>
      </dgm:prSet>
      <dgm:spPr/>
    </dgm:pt>
  </dgm:ptLst>
  <dgm:cxnLst>
    <dgm:cxn modelId="{24155A0F-D18F-DB4F-A2C8-E16F6D0F16F8}" type="presOf" srcId="{DB914E39-C44E-B146-BCE9-139D5562C6EB}" destId="{9636B2A2-EB2E-4746-BD48-67E5FD988149}" srcOrd="0" destOrd="0" presId="urn:microsoft.com/office/officeart/2005/8/layout/pList1"/>
    <dgm:cxn modelId="{2E212419-DDB7-0940-9E19-05460711CF6D}" type="presOf" srcId="{7F875284-CDF0-D64F-8747-A1F72187ECDC}" destId="{91D87132-4349-AD49-AE84-55053BB4482A}" srcOrd="0" destOrd="0" presId="urn:microsoft.com/office/officeart/2005/8/layout/pList1"/>
    <dgm:cxn modelId="{C2ABFB30-4D7E-6E44-9669-375369764F79}" type="presOf" srcId="{776B1563-000E-984B-8538-FA30A4641354}" destId="{A540E8F2-1046-B74F-BF5A-90D03958B161}" srcOrd="0" destOrd="0" presId="urn:microsoft.com/office/officeart/2005/8/layout/pList1"/>
    <dgm:cxn modelId="{FB40A435-ED2D-ED46-B8EC-80A314E92D84}" type="presOf" srcId="{DB46BB06-F8D6-4A44-8E19-E35CE5EE23C9}" destId="{4CDFB4AE-B730-584B-8059-DC69641F070C}" srcOrd="0" destOrd="0" presId="urn:microsoft.com/office/officeart/2005/8/layout/pList1"/>
    <dgm:cxn modelId="{BE698E5A-51C0-7D41-A22E-840FA95B4D07}" srcId="{576F3383-B3B7-E643-BC0C-D9523C2400F9}" destId="{DB914E39-C44E-B146-BCE9-139D5562C6EB}" srcOrd="0" destOrd="0" parTransId="{F2DD0582-7908-6448-BF97-08C46145E2D8}" sibTransId="{776B1563-000E-984B-8538-FA30A4641354}"/>
    <dgm:cxn modelId="{5FDECB91-2681-8B43-A744-84167185E7A9}" type="presOf" srcId="{6E9B5B03-D497-EA42-89AE-AA85D39B3D29}" destId="{49522B33-2479-A64E-98E3-1316620F366C}" srcOrd="0" destOrd="0" presId="urn:microsoft.com/office/officeart/2005/8/layout/pList1"/>
    <dgm:cxn modelId="{586FA89E-423B-D94D-9EF9-59077C09CB94}" type="presOf" srcId="{27E5CDC5-7C52-9540-8953-991FF6DDDE76}" destId="{DEF1DE41-800A-8E4D-A661-3A532BC6B5F1}" srcOrd="0" destOrd="0" presId="urn:microsoft.com/office/officeart/2005/8/layout/pList1"/>
    <dgm:cxn modelId="{ABD8FEB8-0C57-2A48-BE6F-0361E1AE63FA}" type="presOf" srcId="{9474AE1D-B134-0045-A9FC-37B03D0D4D42}" destId="{5755FF20-8A1B-2845-9774-674C314F9700}" srcOrd="0" destOrd="0" presId="urn:microsoft.com/office/officeart/2005/8/layout/pList1"/>
    <dgm:cxn modelId="{0CE16FB9-0B4B-4A4A-8C1D-D97D7669C15C}" srcId="{576F3383-B3B7-E643-BC0C-D9523C2400F9}" destId="{7F875284-CDF0-D64F-8747-A1F72187ECDC}" srcOrd="3" destOrd="0" parTransId="{67C2EDDB-DFBE-FE46-AFAF-391589B06AF5}" sibTransId="{36FECE72-1AC2-7943-AF53-392AB3E201D9}"/>
    <dgm:cxn modelId="{25AD5CBB-6919-7341-9165-E30100CF0C65}" type="presOf" srcId="{36FECE72-1AC2-7943-AF53-392AB3E201D9}" destId="{8A2B8958-A93A-1E46-9EA1-E8F5121EC316}" srcOrd="0" destOrd="0" presId="urn:microsoft.com/office/officeart/2005/8/layout/pList1"/>
    <dgm:cxn modelId="{EA1052D2-E828-DF4D-B2E9-D4F39A2A4D69}" srcId="{576F3383-B3B7-E643-BC0C-D9523C2400F9}" destId="{F19B1DAF-54B4-194F-81B2-8F5F49BDB0DB}" srcOrd="4" destOrd="0" parTransId="{16015338-97B4-C34D-A11E-D70511FC305C}" sibTransId="{4EA50EFC-1746-2B46-95DC-4C659FD44F58}"/>
    <dgm:cxn modelId="{3C2F99E0-0AD8-104E-BB74-775B778FFCB4}" type="presOf" srcId="{576F3383-B3B7-E643-BC0C-D9523C2400F9}" destId="{C712FD1E-77ED-DC45-A7C0-E8A818DD3E97}" srcOrd="0" destOrd="0" presId="urn:microsoft.com/office/officeart/2005/8/layout/pList1"/>
    <dgm:cxn modelId="{6EE7FEE9-4695-A443-AF43-962E4EC04653}" srcId="{576F3383-B3B7-E643-BC0C-D9523C2400F9}" destId="{6E9B5B03-D497-EA42-89AE-AA85D39B3D29}" srcOrd="2" destOrd="0" parTransId="{771B5621-82C7-2F48-88C8-27C533C771A0}" sibTransId="{DB46BB06-F8D6-4A44-8E19-E35CE5EE23C9}"/>
    <dgm:cxn modelId="{B59B56FA-859C-BB41-8EE2-9FF5630DED01}" type="presOf" srcId="{F19B1DAF-54B4-194F-81B2-8F5F49BDB0DB}" destId="{97E48CE1-77CA-0442-AC0C-7563A3201A23}" srcOrd="0" destOrd="0" presId="urn:microsoft.com/office/officeart/2005/8/layout/pList1"/>
    <dgm:cxn modelId="{1A7E1FFE-1CAF-FA4A-ADC7-D027A99B8481}" srcId="{576F3383-B3B7-E643-BC0C-D9523C2400F9}" destId="{27E5CDC5-7C52-9540-8953-991FF6DDDE76}" srcOrd="1" destOrd="0" parTransId="{11D27454-2176-F641-A1CE-FAA467F19A3C}" sibTransId="{9474AE1D-B134-0045-A9FC-37B03D0D4D42}"/>
    <dgm:cxn modelId="{26610602-DA1D-CD4C-A7A8-258946A2AFA0}" type="presParOf" srcId="{C712FD1E-77ED-DC45-A7C0-E8A818DD3E97}" destId="{B31850D0-DD27-134A-A390-7AB42CC808DE}" srcOrd="0" destOrd="0" presId="urn:microsoft.com/office/officeart/2005/8/layout/pList1"/>
    <dgm:cxn modelId="{0FA3F4E0-F45E-CB4A-8D73-327987610CB7}" type="presParOf" srcId="{B31850D0-DD27-134A-A390-7AB42CC808DE}" destId="{CC063F47-3BAA-3849-96E5-743FAC325703}" srcOrd="0" destOrd="0" presId="urn:microsoft.com/office/officeart/2005/8/layout/pList1"/>
    <dgm:cxn modelId="{9B0EBCB9-05E3-2540-95B3-7FF6FC8DB9E5}" type="presParOf" srcId="{B31850D0-DD27-134A-A390-7AB42CC808DE}" destId="{9636B2A2-EB2E-4746-BD48-67E5FD988149}" srcOrd="1" destOrd="0" presId="urn:microsoft.com/office/officeart/2005/8/layout/pList1"/>
    <dgm:cxn modelId="{74D6141D-8C6E-8C4A-BBE9-11A6E69F7F42}" type="presParOf" srcId="{C712FD1E-77ED-DC45-A7C0-E8A818DD3E97}" destId="{A540E8F2-1046-B74F-BF5A-90D03958B161}" srcOrd="1" destOrd="0" presId="urn:microsoft.com/office/officeart/2005/8/layout/pList1"/>
    <dgm:cxn modelId="{D5E08699-AF32-AC4A-90E3-02D8928C88CB}" type="presParOf" srcId="{C712FD1E-77ED-DC45-A7C0-E8A818DD3E97}" destId="{B15B5984-30C0-214F-A4CF-2CC1F687926D}" srcOrd="2" destOrd="0" presId="urn:microsoft.com/office/officeart/2005/8/layout/pList1"/>
    <dgm:cxn modelId="{C530F289-295A-8F46-85E8-A1EEF4E4F7D6}" type="presParOf" srcId="{B15B5984-30C0-214F-A4CF-2CC1F687926D}" destId="{FCEDC892-C2A6-D444-8A6C-BF1D4B3EFB0C}" srcOrd="0" destOrd="0" presId="urn:microsoft.com/office/officeart/2005/8/layout/pList1"/>
    <dgm:cxn modelId="{0CB53353-10AC-2648-828B-47E01A4314FD}" type="presParOf" srcId="{B15B5984-30C0-214F-A4CF-2CC1F687926D}" destId="{DEF1DE41-800A-8E4D-A661-3A532BC6B5F1}" srcOrd="1" destOrd="0" presId="urn:microsoft.com/office/officeart/2005/8/layout/pList1"/>
    <dgm:cxn modelId="{FA0381F5-D8FD-A642-BB8F-CFF59C620578}" type="presParOf" srcId="{C712FD1E-77ED-DC45-A7C0-E8A818DD3E97}" destId="{5755FF20-8A1B-2845-9774-674C314F9700}" srcOrd="3" destOrd="0" presId="urn:microsoft.com/office/officeart/2005/8/layout/pList1"/>
    <dgm:cxn modelId="{4E7F27FD-7BE0-D442-92D2-52C8EF991139}" type="presParOf" srcId="{C712FD1E-77ED-DC45-A7C0-E8A818DD3E97}" destId="{B915CC7C-77BF-FE4D-AAE2-2C18865C83AE}" srcOrd="4" destOrd="0" presId="urn:microsoft.com/office/officeart/2005/8/layout/pList1"/>
    <dgm:cxn modelId="{7946F508-9F11-D541-8ECF-9983F8FFC0BF}" type="presParOf" srcId="{B915CC7C-77BF-FE4D-AAE2-2C18865C83AE}" destId="{B5109F4C-8702-E445-BD99-4E3316246AAD}" srcOrd="0" destOrd="0" presId="urn:microsoft.com/office/officeart/2005/8/layout/pList1"/>
    <dgm:cxn modelId="{E96C423B-5D6F-D343-BAC7-699074814BC0}" type="presParOf" srcId="{B915CC7C-77BF-FE4D-AAE2-2C18865C83AE}" destId="{49522B33-2479-A64E-98E3-1316620F366C}" srcOrd="1" destOrd="0" presId="urn:microsoft.com/office/officeart/2005/8/layout/pList1"/>
    <dgm:cxn modelId="{30EB2E67-E9B4-2A47-ACE5-09114F45CD82}" type="presParOf" srcId="{C712FD1E-77ED-DC45-A7C0-E8A818DD3E97}" destId="{4CDFB4AE-B730-584B-8059-DC69641F070C}" srcOrd="5" destOrd="0" presId="urn:microsoft.com/office/officeart/2005/8/layout/pList1"/>
    <dgm:cxn modelId="{6076AD43-8C44-B549-B93B-AA1B9CD74F80}" type="presParOf" srcId="{C712FD1E-77ED-DC45-A7C0-E8A818DD3E97}" destId="{38BCF7D4-0DAF-2142-A202-8F07E9D6BF5B}" srcOrd="6" destOrd="0" presId="urn:microsoft.com/office/officeart/2005/8/layout/pList1"/>
    <dgm:cxn modelId="{AA4306F5-2153-2747-8850-6CDDEC2EE914}" type="presParOf" srcId="{38BCF7D4-0DAF-2142-A202-8F07E9D6BF5B}" destId="{9629663C-D944-4847-893E-AB1B2EA3D7B8}" srcOrd="0" destOrd="0" presId="urn:microsoft.com/office/officeart/2005/8/layout/pList1"/>
    <dgm:cxn modelId="{E6979E97-663F-9648-9DB9-35C872E55312}" type="presParOf" srcId="{38BCF7D4-0DAF-2142-A202-8F07E9D6BF5B}" destId="{91D87132-4349-AD49-AE84-55053BB4482A}" srcOrd="1" destOrd="0" presId="urn:microsoft.com/office/officeart/2005/8/layout/pList1"/>
    <dgm:cxn modelId="{CA70DE92-F542-FF40-9368-6B4BD5E8CA77}" type="presParOf" srcId="{C712FD1E-77ED-DC45-A7C0-E8A818DD3E97}" destId="{8A2B8958-A93A-1E46-9EA1-E8F5121EC316}" srcOrd="7" destOrd="0" presId="urn:microsoft.com/office/officeart/2005/8/layout/pList1"/>
    <dgm:cxn modelId="{CF6F372D-96AB-674F-8897-3A70274B0C24}" type="presParOf" srcId="{C712FD1E-77ED-DC45-A7C0-E8A818DD3E97}" destId="{C408EB38-0000-AD45-A62C-9B3E84847558}" srcOrd="8" destOrd="0" presId="urn:microsoft.com/office/officeart/2005/8/layout/pList1"/>
    <dgm:cxn modelId="{CA0E6147-4B60-DF4B-BEE9-0338E3B229A1}" type="presParOf" srcId="{C408EB38-0000-AD45-A62C-9B3E84847558}" destId="{E47335E3-A5FF-AC49-ACFF-247E798EA29D}" srcOrd="0" destOrd="0" presId="urn:microsoft.com/office/officeart/2005/8/layout/pList1"/>
    <dgm:cxn modelId="{19787C1E-FF1A-D64A-A4EF-449CC2A0D482}" type="presParOf" srcId="{C408EB38-0000-AD45-A62C-9B3E84847558}" destId="{97E48CE1-77CA-0442-AC0C-7563A3201A23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A09605-F50B-8B4D-92E6-ABB13115B2E0}" type="doc">
      <dgm:prSet loTypeId="urn:microsoft.com/office/officeart/2005/8/layout/matrix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D85A62-089B-084B-B82A-76EC40A0A77B}">
      <dgm:prSet phldrT="[Текст]" custT="1"/>
      <dgm:spPr/>
      <dgm:t>
        <a:bodyPr/>
        <a:lstStyle/>
        <a:p>
          <a:r>
            <a:rPr lang="ru-RU" sz="2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Развивает чувствительность частей (прокачивает)</a:t>
          </a:r>
        </a:p>
      </dgm:t>
    </dgm:pt>
    <dgm:pt modelId="{BC638273-11CF-EE4C-8AD2-BA5B0F563D62}" type="parTrans" cxnId="{214CCE6C-4582-7A49-9E57-B1E47739F779}">
      <dgm:prSet/>
      <dgm:spPr/>
      <dgm:t>
        <a:bodyPr/>
        <a:lstStyle/>
        <a:p>
          <a:endParaRPr lang="ru-RU"/>
        </a:p>
      </dgm:t>
    </dgm:pt>
    <dgm:pt modelId="{B277E4A2-0617-F444-B3F6-C3CC5BDB3932}" type="sibTrans" cxnId="{214CCE6C-4582-7A49-9E57-B1E47739F779}">
      <dgm:prSet/>
      <dgm:spPr/>
      <dgm:t>
        <a:bodyPr/>
        <a:lstStyle/>
        <a:p>
          <a:endParaRPr lang="ru-RU"/>
        </a:p>
      </dgm:t>
    </dgm:pt>
    <dgm:pt modelId="{049935B8-84E2-094D-8AD4-D507E928D496}">
      <dgm:prSet phldrT="[Текст]" custT="1"/>
      <dgm:spPr/>
      <dgm:t>
        <a:bodyPr/>
        <a:lstStyle/>
        <a:p>
          <a:endParaRPr lang="ru-RU" sz="2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Перезаписывает прошлое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(освобождает от негатива)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11573CBA-3F9B-7A45-96CC-66517981C2B0}" type="parTrans" cxnId="{2D2832C2-DB70-F04F-944F-4FD0C4222F9F}">
      <dgm:prSet/>
      <dgm:spPr/>
      <dgm:t>
        <a:bodyPr/>
        <a:lstStyle/>
        <a:p>
          <a:endParaRPr lang="ru-RU"/>
        </a:p>
      </dgm:t>
    </dgm:pt>
    <dgm:pt modelId="{66A6A251-44DA-EB46-ADFC-4F725E129BB3}" type="sibTrans" cxnId="{2D2832C2-DB70-F04F-944F-4FD0C4222F9F}">
      <dgm:prSet/>
      <dgm:spPr/>
      <dgm:t>
        <a:bodyPr/>
        <a:lstStyle/>
        <a:p>
          <a:endParaRPr lang="ru-RU"/>
        </a:p>
      </dgm:t>
    </dgm:pt>
    <dgm:pt modelId="{F6108B0D-287C-F242-98AD-4AAC742FE8D8}">
      <dgm:prSet phldrT="[Текст]" custT="1"/>
      <dgm:spPr/>
      <dgm:t>
        <a:bodyPr/>
        <a:lstStyle/>
        <a:p>
          <a:endParaRPr lang="ru-RU" sz="2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Оформляет окружающий мир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C7478E1D-B10A-A04E-83D3-DC2A81FEA688}" type="parTrans" cxnId="{4DD03F32-E064-1244-A6D6-3C7ED1223B1D}">
      <dgm:prSet/>
      <dgm:spPr/>
      <dgm:t>
        <a:bodyPr/>
        <a:lstStyle/>
        <a:p>
          <a:endParaRPr lang="ru-RU"/>
        </a:p>
      </dgm:t>
    </dgm:pt>
    <dgm:pt modelId="{39240E2C-CB0A-8246-BD1A-FF588EA475A3}" type="sibTrans" cxnId="{4DD03F32-E064-1244-A6D6-3C7ED1223B1D}">
      <dgm:prSet/>
      <dgm:spPr/>
      <dgm:t>
        <a:bodyPr/>
        <a:lstStyle/>
        <a:p>
          <a:endParaRPr lang="ru-RU"/>
        </a:p>
      </dgm:t>
    </dgm:pt>
    <dgm:pt modelId="{7AE83DE5-69CC-9F45-BA1A-F9E57CD2B9BD}">
      <dgm:prSet phldrT="[Текст]" custT="1"/>
      <dgm:spPr/>
      <dgm:t>
        <a:bodyPr/>
        <a:lstStyle/>
        <a:p>
          <a:endParaRPr lang="ru-RU" sz="2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Работает как «бумеранг»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Источник вибраций</a:t>
          </a:r>
        </a:p>
        <a:p>
          <a:endParaRPr lang="ru-RU" sz="2400" dirty="0"/>
        </a:p>
        <a:p>
          <a:endParaRPr lang="ru-RU" sz="2400" dirty="0"/>
        </a:p>
      </dgm:t>
    </dgm:pt>
    <dgm:pt modelId="{70DFF53E-936C-ED4D-9959-8A6B53B1782F}" type="sibTrans" cxnId="{99A37B28-F453-E64D-8127-AE32E1B00ADC}">
      <dgm:prSet/>
      <dgm:spPr/>
      <dgm:t>
        <a:bodyPr/>
        <a:lstStyle/>
        <a:p>
          <a:endParaRPr lang="ru-RU"/>
        </a:p>
      </dgm:t>
    </dgm:pt>
    <dgm:pt modelId="{93720880-5BF5-4246-BF1C-EE1694322BF5}" type="parTrans" cxnId="{99A37B28-F453-E64D-8127-AE32E1B00ADC}">
      <dgm:prSet/>
      <dgm:spPr/>
      <dgm:t>
        <a:bodyPr/>
        <a:lstStyle/>
        <a:p>
          <a:endParaRPr lang="ru-RU"/>
        </a:p>
      </dgm:t>
    </dgm:pt>
    <dgm:pt modelId="{C1371F69-6A23-2E41-856C-309A98379A37}">
      <dgm:prSet/>
      <dgm:spPr/>
      <dgm:t>
        <a:bodyPr/>
        <a:lstStyle/>
        <a:p>
          <a:endParaRPr lang="ru-RU"/>
        </a:p>
      </dgm:t>
    </dgm:pt>
    <dgm:pt modelId="{1E9604C5-3545-4647-9B4B-70D374836636}" type="sibTrans" cxnId="{F97642F9-34D0-DB42-9C4C-292DCFBFC7F3}">
      <dgm:prSet/>
      <dgm:spPr/>
      <dgm:t>
        <a:bodyPr/>
        <a:lstStyle/>
        <a:p>
          <a:endParaRPr lang="ru-RU"/>
        </a:p>
      </dgm:t>
    </dgm:pt>
    <dgm:pt modelId="{BD20F202-8115-7548-87E1-FE6E58E3D12C}" type="parTrans" cxnId="{F97642F9-34D0-DB42-9C4C-292DCFBFC7F3}">
      <dgm:prSet/>
      <dgm:spPr/>
      <dgm:t>
        <a:bodyPr/>
        <a:lstStyle/>
        <a:p>
          <a:endParaRPr lang="ru-RU"/>
        </a:p>
      </dgm:t>
    </dgm:pt>
    <dgm:pt modelId="{8B9D6E2D-ED03-134F-B049-BF955A5D93B5}">
      <dgm:prSet phldrT="[Текст]" custT="1"/>
      <dgm:spPr/>
      <dgm:t>
        <a:bodyPr/>
        <a:lstStyle/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Расшифровывает информацию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Дает вектор действия</a:t>
          </a:r>
        </a:p>
      </dgm:t>
    </dgm:pt>
    <dgm:pt modelId="{DB14FE4C-425C-0048-8016-7409C72AF636}" type="sibTrans" cxnId="{E36DC8BF-CD24-284A-963E-C7DA82182906}">
      <dgm:prSet/>
      <dgm:spPr/>
      <dgm:t>
        <a:bodyPr/>
        <a:lstStyle/>
        <a:p>
          <a:endParaRPr lang="ru-RU"/>
        </a:p>
      </dgm:t>
    </dgm:pt>
    <dgm:pt modelId="{E334E939-2E52-D441-A789-C932F138435B}" type="parTrans" cxnId="{E36DC8BF-CD24-284A-963E-C7DA82182906}">
      <dgm:prSet/>
      <dgm:spPr/>
      <dgm:t>
        <a:bodyPr/>
        <a:lstStyle/>
        <a:p>
          <a:endParaRPr lang="ru-RU"/>
        </a:p>
      </dgm:t>
    </dgm:pt>
    <dgm:pt modelId="{787B1C4C-3F86-E346-9086-EDA267A4CA04}" type="pres">
      <dgm:prSet presAssocID="{ABA09605-F50B-8B4D-92E6-ABB13115B2E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E3290B-3148-8748-8753-C524B75C770D}" type="pres">
      <dgm:prSet presAssocID="{ABA09605-F50B-8B4D-92E6-ABB13115B2E0}" presName="matrix" presStyleCnt="0"/>
      <dgm:spPr/>
    </dgm:pt>
    <dgm:pt modelId="{09F617E2-A4F1-CF4F-B780-05BBF93352E7}" type="pres">
      <dgm:prSet presAssocID="{ABA09605-F50B-8B4D-92E6-ABB13115B2E0}" presName="tile1" presStyleLbl="node1" presStyleIdx="0" presStyleCnt="4" custScaleY="106196" custLinFactNeighborX="0" custLinFactNeighborY="2320"/>
      <dgm:spPr/>
    </dgm:pt>
    <dgm:pt modelId="{6E43975C-8813-4D40-B5BF-1B230E81C8B1}" type="pres">
      <dgm:prSet presAssocID="{ABA09605-F50B-8B4D-92E6-ABB13115B2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2ABA4E-152D-3E40-AB69-01ABAF77C889}" type="pres">
      <dgm:prSet presAssocID="{ABA09605-F50B-8B4D-92E6-ABB13115B2E0}" presName="tile2" presStyleLbl="node1" presStyleIdx="1" presStyleCnt="4" custScaleY="103730" custLinFactNeighborY="1386"/>
      <dgm:spPr/>
    </dgm:pt>
    <dgm:pt modelId="{F9F9AF0E-FF12-DA4A-93E4-A453C55151D7}" type="pres">
      <dgm:prSet presAssocID="{ABA09605-F50B-8B4D-92E6-ABB13115B2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E980D23-974E-0F47-AEE5-4F6E80B6E7D6}" type="pres">
      <dgm:prSet presAssocID="{ABA09605-F50B-8B4D-92E6-ABB13115B2E0}" presName="tile3" presStyleLbl="node1" presStyleIdx="2" presStyleCnt="4"/>
      <dgm:spPr/>
    </dgm:pt>
    <dgm:pt modelId="{7AE90EC3-38BA-D748-A343-7BDF3A92D934}" type="pres">
      <dgm:prSet presAssocID="{ABA09605-F50B-8B4D-92E6-ABB13115B2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BDA137C-A8D1-D848-A7AD-33AE58FA98E5}" type="pres">
      <dgm:prSet presAssocID="{ABA09605-F50B-8B4D-92E6-ABB13115B2E0}" presName="tile4" presStyleLbl="node1" presStyleIdx="3" presStyleCnt="4" custLinFactNeighborX="5797" custLinFactNeighborY="1218"/>
      <dgm:spPr/>
    </dgm:pt>
    <dgm:pt modelId="{2460F638-C8D7-8549-B61F-01795A043658}" type="pres">
      <dgm:prSet presAssocID="{ABA09605-F50B-8B4D-92E6-ABB13115B2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47AECF3-E6E0-374C-AF55-9DEC1E2E4E58}" type="pres">
      <dgm:prSet presAssocID="{ABA09605-F50B-8B4D-92E6-ABB13115B2E0}" presName="centerTile" presStyleLbl="fgShp" presStyleIdx="0" presStyleCnt="1" custScaleX="160960">
        <dgm:presLayoutVars>
          <dgm:chMax val="0"/>
          <dgm:chPref val="0"/>
        </dgm:presLayoutVars>
      </dgm:prSet>
      <dgm:spPr/>
    </dgm:pt>
  </dgm:ptLst>
  <dgm:cxnLst>
    <dgm:cxn modelId="{85F3B600-ADA7-A64B-87B5-768E1B90C2E8}" type="presOf" srcId="{67D85A62-089B-084B-B82A-76EC40A0A77B}" destId="{747AECF3-E6E0-374C-AF55-9DEC1E2E4E58}" srcOrd="0" destOrd="0" presId="urn:microsoft.com/office/officeart/2005/8/layout/matrix1"/>
    <dgm:cxn modelId="{8D6BCC0E-1098-4A47-B196-A6F2F98388D9}" type="presOf" srcId="{F6108B0D-287C-F242-98AD-4AAC742FE8D8}" destId="{F9F9AF0E-FF12-DA4A-93E4-A453C55151D7}" srcOrd="1" destOrd="0" presId="urn:microsoft.com/office/officeart/2005/8/layout/matrix1"/>
    <dgm:cxn modelId="{31748025-B0E0-CE48-B116-BC03926C873F}" type="presOf" srcId="{7AE83DE5-69CC-9F45-BA1A-F9E57CD2B9BD}" destId="{DE980D23-974E-0F47-AEE5-4F6E80B6E7D6}" srcOrd="0" destOrd="0" presId="urn:microsoft.com/office/officeart/2005/8/layout/matrix1"/>
    <dgm:cxn modelId="{99A37B28-F453-E64D-8127-AE32E1B00ADC}" srcId="{67D85A62-089B-084B-B82A-76EC40A0A77B}" destId="{7AE83DE5-69CC-9F45-BA1A-F9E57CD2B9BD}" srcOrd="2" destOrd="0" parTransId="{93720880-5BF5-4246-BF1C-EE1694322BF5}" sibTransId="{70DFF53E-936C-ED4D-9959-8A6B53B1782F}"/>
    <dgm:cxn modelId="{4DD03F32-E064-1244-A6D6-3C7ED1223B1D}" srcId="{67D85A62-089B-084B-B82A-76EC40A0A77B}" destId="{F6108B0D-287C-F242-98AD-4AAC742FE8D8}" srcOrd="1" destOrd="0" parTransId="{C7478E1D-B10A-A04E-83D3-DC2A81FEA688}" sibTransId="{39240E2C-CB0A-8246-BD1A-FF588EA475A3}"/>
    <dgm:cxn modelId="{A1B3BF5F-837F-9F40-A665-D20B71666C82}" type="presOf" srcId="{049935B8-84E2-094D-8AD4-D507E928D496}" destId="{09F617E2-A4F1-CF4F-B780-05BBF93352E7}" srcOrd="0" destOrd="0" presId="urn:microsoft.com/office/officeart/2005/8/layout/matrix1"/>
    <dgm:cxn modelId="{68957960-B8E8-7042-BAA8-91973477B3EF}" type="presOf" srcId="{8B9D6E2D-ED03-134F-B049-BF955A5D93B5}" destId="{2460F638-C8D7-8549-B61F-01795A043658}" srcOrd="1" destOrd="0" presId="urn:microsoft.com/office/officeart/2005/8/layout/matrix1"/>
    <dgm:cxn modelId="{59BC5848-1036-3742-A374-D14340E53019}" type="presOf" srcId="{F6108B0D-287C-F242-98AD-4AAC742FE8D8}" destId="{A82ABA4E-152D-3E40-AB69-01ABAF77C889}" srcOrd="0" destOrd="0" presId="urn:microsoft.com/office/officeart/2005/8/layout/matrix1"/>
    <dgm:cxn modelId="{214CCE6C-4582-7A49-9E57-B1E47739F779}" srcId="{ABA09605-F50B-8B4D-92E6-ABB13115B2E0}" destId="{67D85A62-089B-084B-B82A-76EC40A0A77B}" srcOrd="0" destOrd="0" parTransId="{BC638273-11CF-EE4C-8AD2-BA5B0F563D62}" sibTransId="{B277E4A2-0617-F444-B3F6-C3CC5BDB3932}"/>
    <dgm:cxn modelId="{28061577-CA0A-4645-A887-D04403C394B7}" type="presOf" srcId="{8B9D6E2D-ED03-134F-B049-BF955A5D93B5}" destId="{CBDA137C-A8D1-D848-A7AD-33AE58FA98E5}" srcOrd="0" destOrd="0" presId="urn:microsoft.com/office/officeart/2005/8/layout/matrix1"/>
    <dgm:cxn modelId="{51FE447D-4859-3F4F-A60E-C212A4199900}" type="presOf" srcId="{ABA09605-F50B-8B4D-92E6-ABB13115B2E0}" destId="{787B1C4C-3F86-E346-9086-EDA267A4CA04}" srcOrd="0" destOrd="0" presId="urn:microsoft.com/office/officeart/2005/8/layout/matrix1"/>
    <dgm:cxn modelId="{E36DC8BF-CD24-284A-963E-C7DA82182906}" srcId="{67D85A62-089B-084B-B82A-76EC40A0A77B}" destId="{8B9D6E2D-ED03-134F-B049-BF955A5D93B5}" srcOrd="3" destOrd="0" parTransId="{E334E939-2E52-D441-A789-C932F138435B}" sibTransId="{DB14FE4C-425C-0048-8016-7409C72AF636}"/>
    <dgm:cxn modelId="{666723C1-D980-CE4F-90C3-EDCDCB435E8D}" type="presOf" srcId="{049935B8-84E2-094D-8AD4-D507E928D496}" destId="{6E43975C-8813-4D40-B5BF-1B230E81C8B1}" srcOrd="1" destOrd="0" presId="urn:microsoft.com/office/officeart/2005/8/layout/matrix1"/>
    <dgm:cxn modelId="{2D2832C2-DB70-F04F-944F-4FD0C4222F9F}" srcId="{67D85A62-089B-084B-B82A-76EC40A0A77B}" destId="{049935B8-84E2-094D-8AD4-D507E928D496}" srcOrd="0" destOrd="0" parTransId="{11573CBA-3F9B-7A45-96CC-66517981C2B0}" sibTransId="{66A6A251-44DA-EB46-ADFC-4F725E129BB3}"/>
    <dgm:cxn modelId="{9051EECF-432A-0E4E-B2BE-1BB4F935FA49}" type="presOf" srcId="{7AE83DE5-69CC-9F45-BA1A-F9E57CD2B9BD}" destId="{7AE90EC3-38BA-D748-A343-7BDF3A92D934}" srcOrd="1" destOrd="0" presId="urn:microsoft.com/office/officeart/2005/8/layout/matrix1"/>
    <dgm:cxn modelId="{F97642F9-34D0-DB42-9C4C-292DCFBFC7F3}" srcId="{67D85A62-089B-084B-B82A-76EC40A0A77B}" destId="{C1371F69-6A23-2E41-856C-309A98379A37}" srcOrd="4" destOrd="0" parTransId="{BD20F202-8115-7548-87E1-FE6E58E3D12C}" sibTransId="{1E9604C5-3545-4647-9B4B-70D374836636}"/>
    <dgm:cxn modelId="{164B6722-D3C0-D34B-82DF-81554E8876F9}" type="presParOf" srcId="{787B1C4C-3F86-E346-9086-EDA267A4CA04}" destId="{DCE3290B-3148-8748-8753-C524B75C770D}" srcOrd="0" destOrd="0" presId="urn:microsoft.com/office/officeart/2005/8/layout/matrix1"/>
    <dgm:cxn modelId="{0F4508C5-CC29-F442-B776-B9FE42894404}" type="presParOf" srcId="{DCE3290B-3148-8748-8753-C524B75C770D}" destId="{09F617E2-A4F1-CF4F-B780-05BBF93352E7}" srcOrd="0" destOrd="0" presId="urn:microsoft.com/office/officeart/2005/8/layout/matrix1"/>
    <dgm:cxn modelId="{8FA5ED15-A883-4347-83CC-A3761A6DC306}" type="presParOf" srcId="{DCE3290B-3148-8748-8753-C524B75C770D}" destId="{6E43975C-8813-4D40-B5BF-1B230E81C8B1}" srcOrd="1" destOrd="0" presId="urn:microsoft.com/office/officeart/2005/8/layout/matrix1"/>
    <dgm:cxn modelId="{DDE78474-6A47-1D4A-B853-7261D9F051F2}" type="presParOf" srcId="{DCE3290B-3148-8748-8753-C524B75C770D}" destId="{A82ABA4E-152D-3E40-AB69-01ABAF77C889}" srcOrd="2" destOrd="0" presId="urn:microsoft.com/office/officeart/2005/8/layout/matrix1"/>
    <dgm:cxn modelId="{71143989-2A6E-0744-A3C2-429EF3C6CF2D}" type="presParOf" srcId="{DCE3290B-3148-8748-8753-C524B75C770D}" destId="{F9F9AF0E-FF12-DA4A-93E4-A453C55151D7}" srcOrd="3" destOrd="0" presId="urn:microsoft.com/office/officeart/2005/8/layout/matrix1"/>
    <dgm:cxn modelId="{3A9A0520-6F87-FE4E-96C1-4633AFD4DB46}" type="presParOf" srcId="{DCE3290B-3148-8748-8753-C524B75C770D}" destId="{DE980D23-974E-0F47-AEE5-4F6E80B6E7D6}" srcOrd="4" destOrd="0" presId="urn:microsoft.com/office/officeart/2005/8/layout/matrix1"/>
    <dgm:cxn modelId="{3615355F-D252-C848-ABFD-EC1BBBC49677}" type="presParOf" srcId="{DCE3290B-3148-8748-8753-C524B75C770D}" destId="{7AE90EC3-38BA-D748-A343-7BDF3A92D934}" srcOrd="5" destOrd="0" presId="urn:microsoft.com/office/officeart/2005/8/layout/matrix1"/>
    <dgm:cxn modelId="{EBD75A04-2B69-A44D-845F-B8AF81C97B3F}" type="presParOf" srcId="{DCE3290B-3148-8748-8753-C524B75C770D}" destId="{CBDA137C-A8D1-D848-A7AD-33AE58FA98E5}" srcOrd="6" destOrd="0" presId="urn:microsoft.com/office/officeart/2005/8/layout/matrix1"/>
    <dgm:cxn modelId="{3301E467-C20E-CE4E-AEDB-33A3A03B5A6A}" type="presParOf" srcId="{DCE3290B-3148-8748-8753-C524B75C770D}" destId="{2460F638-C8D7-8549-B61F-01795A043658}" srcOrd="7" destOrd="0" presId="urn:microsoft.com/office/officeart/2005/8/layout/matrix1"/>
    <dgm:cxn modelId="{D84CFCAA-95C2-2343-A011-B2486ABF156C}" type="presParOf" srcId="{787B1C4C-3F86-E346-9086-EDA267A4CA04}" destId="{747AECF3-E6E0-374C-AF55-9DEC1E2E4E5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A09605-F50B-8B4D-92E6-ABB13115B2E0}" type="doc">
      <dgm:prSet loTypeId="urn:microsoft.com/office/officeart/2005/8/layout/matrix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D85A62-089B-084B-B82A-76EC40A0A77B}">
      <dgm:prSet phldrT="[Текст]" custT="1"/>
      <dgm:spPr/>
      <dgm:t>
        <a:bodyPr/>
        <a:lstStyle/>
        <a:p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ЭМПАТИЯ</a:t>
          </a:r>
        </a:p>
      </dgm:t>
    </dgm:pt>
    <dgm:pt modelId="{BC638273-11CF-EE4C-8AD2-BA5B0F563D62}" type="parTrans" cxnId="{214CCE6C-4582-7A49-9E57-B1E47739F779}">
      <dgm:prSet/>
      <dgm:spPr/>
      <dgm:t>
        <a:bodyPr/>
        <a:lstStyle/>
        <a:p>
          <a:endParaRPr lang="ru-RU"/>
        </a:p>
      </dgm:t>
    </dgm:pt>
    <dgm:pt modelId="{B277E4A2-0617-F444-B3F6-C3CC5BDB3932}" type="sibTrans" cxnId="{214CCE6C-4582-7A49-9E57-B1E47739F779}">
      <dgm:prSet/>
      <dgm:spPr/>
      <dgm:t>
        <a:bodyPr/>
        <a:lstStyle/>
        <a:p>
          <a:endParaRPr lang="ru-RU"/>
        </a:p>
      </dgm:t>
    </dgm:pt>
    <dgm:pt modelId="{049935B8-84E2-094D-8AD4-D507E928D496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Передача</a:t>
          </a:r>
        </a:p>
        <a:p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573CBA-3F9B-7A45-96CC-66517981C2B0}" type="parTrans" cxnId="{2D2832C2-DB70-F04F-944F-4FD0C4222F9F}">
      <dgm:prSet/>
      <dgm:spPr/>
      <dgm:t>
        <a:bodyPr/>
        <a:lstStyle/>
        <a:p>
          <a:endParaRPr lang="ru-RU"/>
        </a:p>
      </dgm:t>
    </dgm:pt>
    <dgm:pt modelId="{66A6A251-44DA-EB46-ADFC-4F725E129BB3}" type="sibTrans" cxnId="{2D2832C2-DB70-F04F-944F-4FD0C4222F9F}">
      <dgm:prSet/>
      <dgm:spPr/>
      <dgm:t>
        <a:bodyPr/>
        <a:lstStyle/>
        <a:p>
          <a:endParaRPr lang="ru-RU"/>
        </a:p>
      </dgm:t>
    </dgm:pt>
    <dgm:pt modelId="{F6108B0D-287C-F242-98AD-4AAC742FE8D8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Синхронизация</a:t>
          </a:r>
        </a:p>
        <a:p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478E1D-B10A-A04E-83D3-DC2A81FEA688}" type="parTrans" cxnId="{4DD03F32-E064-1244-A6D6-3C7ED1223B1D}">
      <dgm:prSet/>
      <dgm:spPr/>
      <dgm:t>
        <a:bodyPr/>
        <a:lstStyle/>
        <a:p>
          <a:endParaRPr lang="ru-RU"/>
        </a:p>
      </dgm:t>
    </dgm:pt>
    <dgm:pt modelId="{39240E2C-CB0A-8246-BD1A-FF588EA475A3}" type="sibTrans" cxnId="{4DD03F32-E064-1244-A6D6-3C7ED1223B1D}">
      <dgm:prSet/>
      <dgm:spPr/>
      <dgm:t>
        <a:bodyPr/>
        <a:lstStyle/>
        <a:p>
          <a:endParaRPr lang="ru-RU"/>
        </a:p>
      </dgm:t>
    </dgm:pt>
    <dgm:pt modelId="{7AE83DE5-69CC-9F45-BA1A-F9E57CD2B9BD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Расшифровка</a:t>
          </a:r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400" dirty="0"/>
        </a:p>
      </dgm:t>
    </dgm:pt>
    <dgm:pt modelId="{70DFF53E-936C-ED4D-9959-8A6B53B1782F}" type="sibTrans" cxnId="{99A37B28-F453-E64D-8127-AE32E1B00ADC}">
      <dgm:prSet/>
      <dgm:spPr/>
      <dgm:t>
        <a:bodyPr/>
        <a:lstStyle/>
        <a:p>
          <a:endParaRPr lang="ru-RU"/>
        </a:p>
      </dgm:t>
    </dgm:pt>
    <dgm:pt modelId="{93720880-5BF5-4246-BF1C-EE1694322BF5}" type="parTrans" cxnId="{99A37B28-F453-E64D-8127-AE32E1B00ADC}">
      <dgm:prSet/>
      <dgm:spPr/>
      <dgm:t>
        <a:bodyPr/>
        <a:lstStyle/>
        <a:p>
          <a:endParaRPr lang="ru-RU"/>
        </a:p>
      </dgm:t>
    </dgm:pt>
    <dgm:pt modelId="{C1371F69-6A23-2E41-856C-309A98379A37}">
      <dgm:prSet/>
      <dgm:spPr/>
      <dgm:t>
        <a:bodyPr/>
        <a:lstStyle/>
        <a:p>
          <a:endParaRPr lang="ru-RU"/>
        </a:p>
      </dgm:t>
    </dgm:pt>
    <dgm:pt modelId="{1E9604C5-3545-4647-9B4B-70D374836636}" type="sibTrans" cxnId="{F97642F9-34D0-DB42-9C4C-292DCFBFC7F3}">
      <dgm:prSet/>
      <dgm:spPr/>
      <dgm:t>
        <a:bodyPr/>
        <a:lstStyle/>
        <a:p>
          <a:endParaRPr lang="ru-RU"/>
        </a:p>
      </dgm:t>
    </dgm:pt>
    <dgm:pt modelId="{BD20F202-8115-7548-87E1-FE6E58E3D12C}" type="parTrans" cxnId="{F97642F9-34D0-DB42-9C4C-292DCFBFC7F3}">
      <dgm:prSet/>
      <dgm:spPr/>
      <dgm:t>
        <a:bodyPr/>
        <a:lstStyle/>
        <a:p>
          <a:endParaRPr lang="ru-RU"/>
        </a:p>
      </dgm:t>
    </dgm:pt>
    <dgm:pt modelId="{8B9D6E2D-ED03-134F-B049-BF955A5D93B5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Сканирование</a:t>
          </a:r>
        </a:p>
      </dgm:t>
    </dgm:pt>
    <dgm:pt modelId="{E334E939-2E52-D441-A789-C932F138435B}" type="parTrans" cxnId="{8B442299-60AD-46F5-BD90-2A637DEFBEE9}">
      <dgm:prSet/>
      <dgm:spPr/>
      <dgm:t>
        <a:bodyPr/>
        <a:lstStyle/>
        <a:p>
          <a:endParaRPr lang="ru-RU"/>
        </a:p>
      </dgm:t>
    </dgm:pt>
    <dgm:pt modelId="{DB14FE4C-425C-0048-8016-7409C72AF636}" type="sibTrans" cxnId="{8B442299-60AD-46F5-BD90-2A637DEFBEE9}">
      <dgm:prSet/>
      <dgm:spPr/>
      <dgm:t>
        <a:bodyPr/>
        <a:lstStyle/>
        <a:p>
          <a:endParaRPr lang="ru-RU"/>
        </a:p>
      </dgm:t>
    </dgm:pt>
    <dgm:pt modelId="{787B1C4C-3F86-E346-9086-EDA267A4CA04}" type="pres">
      <dgm:prSet presAssocID="{ABA09605-F50B-8B4D-92E6-ABB13115B2E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E3290B-3148-8748-8753-C524B75C770D}" type="pres">
      <dgm:prSet presAssocID="{ABA09605-F50B-8B4D-92E6-ABB13115B2E0}" presName="matrix" presStyleCnt="0"/>
      <dgm:spPr/>
    </dgm:pt>
    <dgm:pt modelId="{09F617E2-A4F1-CF4F-B780-05BBF93352E7}" type="pres">
      <dgm:prSet presAssocID="{ABA09605-F50B-8B4D-92E6-ABB13115B2E0}" presName="tile1" presStyleLbl="node1" presStyleIdx="0" presStyleCnt="4" custScaleY="106196" custLinFactNeighborX="0" custLinFactNeighborY="2320"/>
      <dgm:spPr/>
    </dgm:pt>
    <dgm:pt modelId="{6E43975C-8813-4D40-B5BF-1B230E81C8B1}" type="pres">
      <dgm:prSet presAssocID="{ABA09605-F50B-8B4D-92E6-ABB13115B2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2ABA4E-152D-3E40-AB69-01ABAF77C889}" type="pres">
      <dgm:prSet presAssocID="{ABA09605-F50B-8B4D-92E6-ABB13115B2E0}" presName="tile2" presStyleLbl="node1" presStyleIdx="1" presStyleCnt="4" custScaleY="103730" custLinFactNeighborY="1386"/>
      <dgm:spPr/>
    </dgm:pt>
    <dgm:pt modelId="{F9F9AF0E-FF12-DA4A-93E4-A453C55151D7}" type="pres">
      <dgm:prSet presAssocID="{ABA09605-F50B-8B4D-92E6-ABB13115B2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E980D23-974E-0F47-AEE5-4F6E80B6E7D6}" type="pres">
      <dgm:prSet presAssocID="{ABA09605-F50B-8B4D-92E6-ABB13115B2E0}" presName="tile3" presStyleLbl="node1" presStyleIdx="2" presStyleCnt="4"/>
      <dgm:spPr/>
    </dgm:pt>
    <dgm:pt modelId="{7AE90EC3-38BA-D748-A343-7BDF3A92D934}" type="pres">
      <dgm:prSet presAssocID="{ABA09605-F50B-8B4D-92E6-ABB13115B2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BDA137C-A8D1-D848-A7AD-33AE58FA98E5}" type="pres">
      <dgm:prSet presAssocID="{ABA09605-F50B-8B4D-92E6-ABB13115B2E0}" presName="tile4" presStyleLbl="node1" presStyleIdx="3" presStyleCnt="4" custLinFactNeighborX="5797" custLinFactNeighborY="1218"/>
      <dgm:spPr/>
    </dgm:pt>
    <dgm:pt modelId="{2460F638-C8D7-8549-B61F-01795A043658}" type="pres">
      <dgm:prSet presAssocID="{ABA09605-F50B-8B4D-92E6-ABB13115B2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47AECF3-E6E0-374C-AF55-9DEC1E2E4E58}" type="pres">
      <dgm:prSet presAssocID="{ABA09605-F50B-8B4D-92E6-ABB13115B2E0}" presName="centerTile" presStyleLbl="fgShp" presStyleIdx="0" presStyleCnt="1" custScaleX="135266">
        <dgm:presLayoutVars>
          <dgm:chMax val="0"/>
          <dgm:chPref val="0"/>
        </dgm:presLayoutVars>
      </dgm:prSet>
      <dgm:spPr/>
    </dgm:pt>
  </dgm:ptLst>
  <dgm:cxnLst>
    <dgm:cxn modelId="{85F3B600-ADA7-A64B-87B5-768E1B90C2E8}" type="presOf" srcId="{67D85A62-089B-084B-B82A-76EC40A0A77B}" destId="{747AECF3-E6E0-374C-AF55-9DEC1E2E4E58}" srcOrd="0" destOrd="0" presId="urn:microsoft.com/office/officeart/2005/8/layout/matrix1"/>
    <dgm:cxn modelId="{8D6BCC0E-1098-4A47-B196-A6F2F98388D9}" type="presOf" srcId="{F6108B0D-287C-F242-98AD-4AAC742FE8D8}" destId="{F9F9AF0E-FF12-DA4A-93E4-A453C55151D7}" srcOrd="1" destOrd="0" presId="urn:microsoft.com/office/officeart/2005/8/layout/matrix1"/>
    <dgm:cxn modelId="{31748025-B0E0-CE48-B116-BC03926C873F}" type="presOf" srcId="{7AE83DE5-69CC-9F45-BA1A-F9E57CD2B9BD}" destId="{DE980D23-974E-0F47-AEE5-4F6E80B6E7D6}" srcOrd="0" destOrd="0" presId="urn:microsoft.com/office/officeart/2005/8/layout/matrix1"/>
    <dgm:cxn modelId="{99A37B28-F453-E64D-8127-AE32E1B00ADC}" srcId="{67D85A62-089B-084B-B82A-76EC40A0A77B}" destId="{7AE83DE5-69CC-9F45-BA1A-F9E57CD2B9BD}" srcOrd="2" destOrd="0" parTransId="{93720880-5BF5-4246-BF1C-EE1694322BF5}" sibTransId="{70DFF53E-936C-ED4D-9959-8A6B53B1782F}"/>
    <dgm:cxn modelId="{4DD03F32-E064-1244-A6D6-3C7ED1223B1D}" srcId="{67D85A62-089B-084B-B82A-76EC40A0A77B}" destId="{F6108B0D-287C-F242-98AD-4AAC742FE8D8}" srcOrd="1" destOrd="0" parTransId="{C7478E1D-B10A-A04E-83D3-DC2A81FEA688}" sibTransId="{39240E2C-CB0A-8246-BD1A-FF588EA475A3}"/>
    <dgm:cxn modelId="{A1B3BF5F-837F-9F40-A665-D20B71666C82}" type="presOf" srcId="{049935B8-84E2-094D-8AD4-D507E928D496}" destId="{09F617E2-A4F1-CF4F-B780-05BBF93352E7}" srcOrd="0" destOrd="0" presId="urn:microsoft.com/office/officeart/2005/8/layout/matrix1"/>
    <dgm:cxn modelId="{15F75846-FD9C-49B4-AB18-B9F7F6394BB5}" type="presOf" srcId="{8B9D6E2D-ED03-134F-B049-BF955A5D93B5}" destId="{CBDA137C-A8D1-D848-A7AD-33AE58FA98E5}" srcOrd="0" destOrd="0" presId="urn:microsoft.com/office/officeart/2005/8/layout/matrix1"/>
    <dgm:cxn modelId="{59BC5848-1036-3742-A374-D14340E53019}" type="presOf" srcId="{F6108B0D-287C-F242-98AD-4AAC742FE8D8}" destId="{A82ABA4E-152D-3E40-AB69-01ABAF77C889}" srcOrd="0" destOrd="0" presId="urn:microsoft.com/office/officeart/2005/8/layout/matrix1"/>
    <dgm:cxn modelId="{214CCE6C-4582-7A49-9E57-B1E47739F779}" srcId="{ABA09605-F50B-8B4D-92E6-ABB13115B2E0}" destId="{67D85A62-089B-084B-B82A-76EC40A0A77B}" srcOrd="0" destOrd="0" parTransId="{BC638273-11CF-EE4C-8AD2-BA5B0F563D62}" sibTransId="{B277E4A2-0617-F444-B3F6-C3CC5BDB3932}"/>
    <dgm:cxn modelId="{51FE447D-4859-3F4F-A60E-C212A4199900}" type="presOf" srcId="{ABA09605-F50B-8B4D-92E6-ABB13115B2E0}" destId="{787B1C4C-3F86-E346-9086-EDA267A4CA04}" srcOrd="0" destOrd="0" presId="urn:microsoft.com/office/officeart/2005/8/layout/matrix1"/>
    <dgm:cxn modelId="{D09A128B-8A96-4D22-AA55-4F84A49DD26E}" type="presOf" srcId="{8B9D6E2D-ED03-134F-B049-BF955A5D93B5}" destId="{2460F638-C8D7-8549-B61F-01795A043658}" srcOrd="1" destOrd="0" presId="urn:microsoft.com/office/officeart/2005/8/layout/matrix1"/>
    <dgm:cxn modelId="{8B442299-60AD-46F5-BD90-2A637DEFBEE9}" srcId="{67D85A62-089B-084B-B82A-76EC40A0A77B}" destId="{8B9D6E2D-ED03-134F-B049-BF955A5D93B5}" srcOrd="3" destOrd="0" parTransId="{E334E939-2E52-D441-A789-C932F138435B}" sibTransId="{DB14FE4C-425C-0048-8016-7409C72AF636}"/>
    <dgm:cxn modelId="{666723C1-D980-CE4F-90C3-EDCDCB435E8D}" type="presOf" srcId="{049935B8-84E2-094D-8AD4-D507E928D496}" destId="{6E43975C-8813-4D40-B5BF-1B230E81C8B1}" srcOrd="1" destOrd="0" presId="urn:microsoft.com/office/officeart/2005/8/layout/matrix1"/>
    <dgm:cxn modelId="{2D2832C2-DB70-F04F-944F-4FD0C4222F9F}" srcId="{67D85A62-089B-084B-B82A-76EC40A0A77B}" destId="{049935B8-84E2-094D-8AD4-D507E928D496}" srcOrd="0" destOrd="0" parTransId="{11573CBA-3F9B-7A45-96CC-66517981C2B0}" sibTransId="{66A6A251-44DA-EB46-ADFC-4F725E129BB3}"/>
    <dgm:cxn modelId="{9051EECF-432A-0E4E-B2BE-1BB4F935FA49}" type="presOf" srcId="{7AE83DE5-69CC-9F45-BA1A-F9E57CD2B9BD}" destId="{7AE90EC3-38BA-D748-A343-7BDF3A92D934}" srcOrd="1" destOrd="0" presId="urn:microsoft.com/office/officeart/2005/8/layout/matrix1"/>
    <dgm:cxn modelId="{F97642F9-34D0-DB42-9C4C-292DCFBFC7F3}" srcId="{67D85A62-089B-084B-B82A-76EC40A0A77B}" destId="{C1371F69-6A23-2E41-856C-309A98379A37}" srcOrd="4" destOrd="0" parTransId="{BD20F202-8115-7548-87E1-FE6E58E3D12C}" sibTransId="{1E9604C5-3545-4647-9B4B-70D374836636}"/>
    <dgm:cxn modelId="{164B6722-D3C0-D34B-82DF-81554E8876F9}" type="presParOf" srcId="{787B1C4C-3F86-E346-9086-EDA267A4CA04}" destId="{DCE3290B-3148-8748-8753-C524B75C770D}" srcOrd="0" destOrd="0" presId="urn:microsoft.com/office/officeart/2005/8/layout/matrix1"/>
    <dgm:cxn modelId="{0F4508C5-CC29-F442-B776-B9FE42894404}" type="presParOf" srcId="{DCE3290B-3148-8748-8753-C524B75C770D}" destId="{09F617E2-A4F1-CF4F-B780-05BBF93352E7}" srcOrd="0" destOrd="0" presId="urn:microsoft.com/office/officeart/2005/8/layout/matrix1"/>
    <dgm:cxn modelId="{8FA5ED15-A883-4347-83CC-A3761A6DC306}" type="presParOf" srcId="{DCE3290B-3148-8748-8753-C524B75C770D}" destId="{6E43975C-8813-4D40-B5BF-1B230E81C8B1}" srcOrd="1" destOrd="0" presId="urn:microsoft.com/office/officeart/2005/8/layout/matrix1"/>
    <dgm:cxn modelId="{DDE78474-6A47-1D4A-B853-7261D9F051F2}" type="presParOf" srcId="{DCE3290B-3148-8748-8753-C524B75C770D}" destId="{A82ABA4E-152D-3E40-AB69-01ABAF77C889}" srcOrd="2" destOrd="0" presId="urn:microsoft.com/office/officeart/2005/8/layout/matrix1"/>
    <dgm:cxn modelId="{71143989-2A6E-0744-A3C2-429EF3C6CF2D}" type="presParOf" srcId="{DCE3290B-3148-8748-8753-C524B75C770D}" destId="{F9F9AF0E-FF12-DA4A-93E4-A453C55151D7}" srcOrd="3" destOrd="0" presId="urn:microsoft.com/office/officeart/2005/8/layout/matrix1"/>
    <dgm:cxn modelId="{3A9A0520-6F87-FE4E-96C1-4633AFD4DB46}" type="presParOf" srcId="{DCE3290B-3148-8748-8753-C524B75C770D}" destId="{DE980D23-974E-0F47-AEE5-4F6E80B6E7D6}" srcOrd="4" destOrd="0" presId="urn:microsoft.com/office/officeart/2005/8/layout/matrix1"/>
    <dgm:cxn modelId="{3615355F-D252-C848-ABFD-EC1BBBC49677}" type="presParOf" srcId="{DCE3290B-3148-8748-8753-C524B75C770D}" destId="{7AE90EC3-38BA-D748-A343-7BDF3A92D934}" srcOrd="5" destOrd="0" presId="urn:microsoft.com/office/officeart/2005/8/layout/matrix1"/>
    <dgm:cxn modelId="{EBD75A04-2B69-A44D-845F-B8AF81C97B3F}" type="presParOf" srcId="{DCE3290B-3148-8748-8753-C524B75C770D}" destId="{CBDA137C-A8D1-D848-A7AD-33AE58FA98E5}" srcOrd="6" destOrd="0" presId="urn:microsoft.com/office/officeart/2005/8/layout/matrix1"/>
    <dgm:cxn modelId="{3301E467-C20E-CE4E-AEDB-33A3A03B5A6A}" type="presParOf" srcId="{DCE3290B-3148-8748-8753-C524B75C770D}" destId="{2460F638-C8D7-8549-B61F-01795A043658}" srcOrd="7" destOrd="0" presId="urn:microsoft.com/office/officeart/2005/8/layout/matrix1"/>
    <dgm:cxn modelId="{D84CFCAA-95C2-2343-A011-B2486ABF156C}" type="presParOf" srcId="{787B1C4C-3F86-E346-9086-EDA267A4CA04}" destId="{747AECF3-E6E0-374C-AF55-9DEC1E2E4E5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A09605-F50B-8B4D-92E6-ABB13115B2E0}" type="doc">
      <dgm:prSet loTypeId="urn:microsoft.com/office/officeart/2005/8/layout/matrix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D85A62-089B-084B-B82A-76EC40A0A77B}">
      <dgm:prSet phldrT="[Текст]" custT="1"/>
      <dgm:spPr/>
      <dgm:t>
        <a:bodyPr/>
        <a:lstStyle/>
        <a:p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ОТДЕЛЫ</a:t>
          </a:r>
        </a:p>
      </dgm:t>
    </dgm:pt>
    <dgm:pt modelId="{BC638273-11CF-EE4C-8AD2-BA5B0F563D62}" type="parTrans" cxnId="{214CCE6C-4582-7A49-9E57-B1E47739F779}">
      <dgm:prSet/>
      <dgm:spPr/>
      <dgm:t>
        <a:bodyPr/>
        <a:lstStyle/>
        <a:p>
          <a:endParaRPr lang="ru-RU"/>
        </a:p>
      </dgm:t>
    </dgm:pt>
    <dgm:pt modelId="{B277E4A2-0617-F444-B3F6-C3CC5BDB3932}" type="sibTrans" cxnId="{214CCE6C-4582-7A49-9E57-B1E47739F779}">
      <dgm:prSet/>
      <dgm:spPr/>
      <dgm:t>
        <a:bodyPr/>
        <a:lstStyle/>
        <a:p>
          <a:endParaRPr lang="ru-RU"/>
        </a:p>
      </dgm:t>
    </dgm:pt>
    <dgm:pt modelId="{049935B8-84E2-094D-8AD4-D507E928D496}">
      <dgm:prSet phldrT="[Текст]" custT="1"/>
      <dgm:spPr/>
      <dgm:t>
        <a:bodyPr/>
        <a:lstStyle/>
        <a:p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Концентрации</a:t>
          </a:r>
        </a:p>
        <a:p>
          <a:r>
            <a:rPr lang="ru-RU" sz="2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Правершение</a:t>
          </a:r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ИВАС 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Влас</a:t>
          </a:r>
        </a:p>
      </dgm:t>
    </dgm:pt>
    <dgm:pt modelId="{11573CBA-3F9B-7A45-96CC-66517981C2B0}" type="parTrans" cxnId="{2D2832C2-DB70-F04F-944F-4FD0C4222F9F}">
      <dgm:prSet/>
      <dgm:spPr/>
      <dgm:t>
        <a:bodyPr/>
        <a:lstStyle/>
        <a:p>
          <a:endParaRPr lang="ru-RU"/>
        </a:p>
      </dgm:t>
    </dgm:pt>
    <dgm:pt modelId="{66A6A251-44DA-EB46-ADFC-4F725E129BB3}" type="sibTrans" cxnId="{2D2832C2-DB70-F04F-944F-4FD0C4222F9F}">
      <dgm:prSet/>
      <dgm:spPr/>
      <dgm:t>
        <a:bodyPr/>
        <a:lstStyle/>
        <a:p>
          <a:endParaRPr lang="ru-RU"/>
        </a:p>
      </dgm:t>
    </dgm:pt>
    <dgm:pt modelId="{F6108B0D-287C-F242-98AD-4AAC742FE8D8}">
      <dgm:prSet phldrT="[Текст]" custT="1"/>
      <dgm:spPr/>
      <dgm:t>
        <a:bodyPr/>
        <a:lstStyle/>
        <a:p>
          <a:r>
            <a:rPr lang="ru-RU" sz="2800" b="1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Эмпатии</a:t>
          </a:r>
          <a:endParaRPr lang="ru-RU" sz="2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Прачувство</a:t>
          </a:r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ИВАС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Максиан</a:t>
          </a:r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C7478E1D-B10A-A04E-83D3-DC2A81FEA688}" type="parTrans" cxnId="{4DD03F32-E064-1244-A6D6-3C7ED1223B1D}">
      <dgm:prSet/>
      <dgm:spPr/>
      <dgm:t>
        <a:bodyPr/>
        <a:lstStyle/>
        <a:p>
          <a:endParaRPr lang="ru-RU"/>
        </a:p>
      </dgm:t>
    </dgm:pt>
    <dgm:pt modelId="{39240E2C-CB0A-8246-BD1A-FF588EA475A3}" type="sibTrans" cxnId="{4DD03F32-E064-1244-A6D6-3C7ED1223B1D}">
      <dgm:prSet/>
      <dgm:spPr/>
      <dgm:t>
        <a:bodyPr/>
        <a:lstStyle/>
        <a:p>
          <a:endParaRPr lang="ru-RU"/>
        </a:p>
      </dgm:t>
    </dgm:pt>
    <dgm:pt modelId="{7AE83DE5-69CC-9F45-BA1A-F9E57CD2B9BD}">
      <dgm:prSet phldrT="[Текст]" custT="1"/>
      <dgm:spPr/>
      <dgm:t>
        <a:bodyPr/>
        <a:lstStyle/>
        <a:p>
          <a:endParaRPr lang="ru-RU" sz="2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Проницания</a:t>
          </a:r>
        </a:p>
        <a:p>
          <a:r>
            <a:rPr lang="ru-RU" sz="2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Прапринцип</a:t>
          </a:r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ИВАС 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Ратмир</a:t>
          </a:r>
        </a:p>
        <a:p>
          <a:endParaRPr lang="ru-RU" sz="2400" dirty="0"/>
        </a:p>
        <a:p>
          <a:endParaRPr lang="ru-RU" sz="2400" dirty="0"/>
        </a:p>
      </dgm:t>
    </dgm:pt>
    <dgm:pt modelId="{70DFF53E-936C-ED4D-9959-8A6B53B1782F}" type="sibTrans" cxnId="{99A37B28-F453-E64D-8127-AE32E1B00ADC}">
      <dgm:prSet/>
      <dgm:spPr/>
      <dgm:t>
        <a:bodyPr/>
        <a:lstStyle/>
        <a:p>
          <a:endParaRPr lang="ru-RU"/>
        </a:p>
      </dgm:t>
    </dgm:pt>
    <dgm:pt modelId="{93720880-5BF5-4246-BF1C-EE1694322BF5}" type="parTrans" cxnId="{99A37B28-F453-E64D-8127-AE32E1B00ADC}">
      <dgm:prSet/>
      <dgm:spPr/>
      <dgm:t>
        <a:bodyPr/>
        <a:lstStyle/>
        <a:p>
          <a:endParaRPr lang="ru-RU"/>
        </a:p>
      </dgm:t>
    </dgm:pt>
    <dgm:pt modelId="{C1371F69-6A23-2E41-856C-309A98379A37}">
      <dgm:prSet/>
      <dgm:spPr/>
      <dgm:t>
        <a:bodyPr/>
        <a:lstStyle/>
        <a:p>
          <a:endParaRPr lang="ru-RU"/>
        </a:p>
      </dgm:t>
    </dgm:pt>
    <dgm:pt modelId="{1E9604C5-3545-4647-9B4B-70D374836636}" type="sibTrans" cxnId="{F97642F9-34D0-DB42-9C4C-292DCFBFC7F3}">
      <dgm:prSet/>
      <dgm:spPr/>
      <dgm:t>
        <a:bodyPr/>
        <a:lstStyle/>
        <a:p>
          <a:endParaRPr lang="ru-RU"/>
        </a:p>
      </dgm:t>
    </dgm:pt>
    <dgm:pt modelId="{BD20F202-8115-7548-87E1-FE6E58E3D12C}" type="parTrans" cxnId="{F97642F9-34D0-DB42-9C4C-292DCFBFC7F3}">
      <dgm:prSet/>
      <dgm:spPr/>
      <dgm:t>
        <a:bodyPr/>
        <a:lstStyle/>
        <a:p>
          <a:endParaRPr lang="ru-RU"/>
        </a:p>
      </dgm:t>
    </dgm:pt>
    <dgm:pt modelId="{8B9D6E2D-ED03-134F-B049-BF955A5D93B5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Специфик</a:t>
          </a:r>
        </a:p>
        <a:p>
          <a:pPr>
            <a:lnSpc>
              <a:spcPct val="90000"/>
            </a:lnSpc>
          </a:pPr>
          <a:r>
            <a:rPr lang="ru-RU" sz="2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Прасамоорганизация</a:t>
          </a:r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lnSpc>
              <a:spcPct val="90000"/>
            </a:lnSpc>
          </a:pPr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ИВАС 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Илия</a:t>
          </a:r>
        </a:p>
      </dgm:t>
    </dgm:pt>
    <dgm:pt modelId="{DB14FE4C-425C-0048-8016-7409C72AF636}" type="sibTrans" cxnId="{E36DC8BF-CD24-284A-963E-C7DA82182906}">
      <dgm:prSet/>
      <dgm:spPr/>
      <dgm:t>
        <a:bodyPr/>
        <a:lstStyle/>
        <a:p>
          <a:endParaRPr lang="ru-RU"/>
        </a:p>
      </dgm:t>
    </dgm:pt>
    <dgm:pt modelId="{E334E939-2E52-D441-A789-C932F138435B}" type="parTrans" cxnId="{E36DC8BF-CD24-284A-963E-C7DA82182906}">
      <dgm:prSet/>
      <dgm:spPr/>
      <dgm:t>
        <a:bodyPr/>
        <a:lstStyle/>
        <a:p>
          <a:endParaRPr lang="ru-RU"/>
        </a:p>
      </dgm:t>
    </dgm:pt>
    <dgm:pt modelId="{787B1C4C-3F86-E346-9086-EDA267A4CA04}" type="pres">
      <dgm:prSet presAssocID="{ABA09605-F50B-8B4D-92E6-ABB13115B2E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E3290B-3148-8748-8753-C524B75C770D}" type="pres">
      <dgm:prSet presAssocID="{ABA09605-F50B-8B4D-92E6-ABB13115B2E0}" presName="matrix" presStyleCnt="0"/>
      <dgm:spPr/>
    </dgm:pt>
    <dgm:pt modelId="{09F617E2-A4F1-CF4F-B780-05BBF93352E7}" type="pres">
      <dgm:prSet presAssocID="{ABA09605-F50B-8B4D-92E6-ABB13115B2E0}" presName="tile1" presStyleLbl="node1" presStyleIdx="0" presStyleCnt="4" custScaleY="106196" custLinFactNeighborX="0" custLinFactNeighborY="2320"/>
      <dgm:spPr/>
    </dgm:pt>
    <dgm:pt modelId="{6E43975C-8813-4D40-B5BF-1B230E81C8B1}" type="pres">
      <dgm:prSet presAssocID="{ABA09605-F50B-8B4D-92E6-ABB13115B2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2ABA4E-152D-3E40-AB69-01ABAF77C889}" type="pres">
      <dgm:prSet presAssocID="{ABA09605-F50B-8B4D-92E6-ABB13115B2E0}" presName="tile2" presStyleLbl="node1" presStyleIdx="1" presStyleCnt="4" custScaleY="103730" custLinFactNeighborY="1386"/>
      <dgm:spPr/>
    </dgm:pt>
    <dgm:pt modelId="{F9F9AF0E-FF12-DA4A-93E4-A453C55151D7}" type="pres">
      <dgm:prSet presAssocID="{ABA09605-F50B-8B4D-92E6-ABB13115B2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E980D23-974E-0F47-AEE5-4F6E80B6E7D6}" type="pres">
      <dgm:prSet presAssocID="{ABA09605-F50B-8B4D-92E6-ABB13115B2E0}" presName="tile3" presStyleLbl="node1" presStyleIdx="2" presStyleCnt="4"/>
      <dgm:spPr/>
    </dgm:pt>
    <dgm:pt modelId="{7AE90EC3-38BA-D748-A343-7BDF3A92D934}" type="pres">
      <dgm:prSet presAssocID="{ABA09605-F50B-8B4D-92E6-ABB13115B2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BDA137C-A8D1-D848-A7AD-33AE58FA98E5}" type="pres">
      <dgm:prSet presAssocID="{ABA09605-F50B-8B4D-92E6-ABB13115B2E0}" presName="tile4" presStyleLbl="node1" presStyleIdx="3" presStyleCnt="4" custLinFactNeighborX="5797" custLinFactNeighborY="1218"/>
      <dgm:spPr/>
    </dgm:pt>
    <dgm:pt modelId="{2460F638-C8D7-8549-B61F-01795A043658}" type="pres">
      <dgm:prSet presAssocID="{ABA09605-F50B-8B4D-92E6-ABB13115B2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47AECF3-E6E0-374C-AF55-9DEC1E2E4E58}" type="pres">
      <dgm:prSet presAssocID="{ABA09605-F50B-8B4D-92E6-ABB13115B2E0}" presName="centerTile" presStyleLbl="fgShp" presStyleIdx="0" presStyleCnt="1" custScaleX="86426" custLinFactNeighborY="3039">
        <dgm:presLayoutVars>
          <dgm:chMax val="0"/>
          <dgm:chPref val="0"/>
        </dgm:presLayoutVars>
      </dgm:prSet>
      <dgm:spPr/>
    </dgm:pt>
  </dgm:ptLst>
  <dgm:cxnLst>
    <dgm:cxn modelId="{85F3B600-ADA7-A64B-87B5-768E1B90C2E8}" type="presOf" srcId="{67D85A62-089B-084B-B82A-76EC40A0A77B}" destId="{747AECF3-E6E0-374C-AF55-9DEC1E2E4E58}" srcOrd="0" destOrd="0" presId="urn:microsoft.com/office/officeart/2005/8/layout/matrix1"/>
    <dgm:cxn modelId="{8D6BCC0E-1098-4A47-B196-A6F2F98388D9}" type="presOf" srcId="{F6108B0D-287C-F242-98AD-4AAC742FE8D8}" destId="{F9F9AF0E-FF12-DA4A-93E4-A453C55151D7}" srcOrd="1" destOrd="0" presId="urn:microsoft.com/office/officeart/2005/8/layout/matrix1"/>
    <dgm:cxn modelId="{31748025-B0E0-CE48-B116-BC03926C873F}" type="presOf" srcId="{7AE83DE5-69CC-9F45-BA1A-F9E57CD2B9BD}" destId="{DE980D23-974E-0F47-AEE5-4F6E80B6E7D6}" srcOrd="0" destOrd="0" presId="urn:microsoft.com/office/officeart/2005/8/layout/matrix1"/>
    <dgm:cxn modelId="{99A37B28-F453-E64D-8127-AE32E1B00ADC}" srcId="{67D85A62-089B-084B-B82A-76EC40A0A77B}" destId="{7AE83DE5-69CC-9F45-BA1A-F9E57CD2B9BD}" srcOrd="2" destOrd="0" parTransId="{93720880-5BF5-4246-BF1C-EE1694322BF5}" sibTransId="{70DFF53E-936C-ED4D-9959-8A6B53B1782F}"/>
    <dgm:cxn modelId="{4DD03F32-E064-1244-A6D6-3C7ED1223B1D}" srcId="{67D85A62-089B-084B-B82A-76EC40A0A77B}" destId="{F6108B0D-287C-F242-98AD-4AAC742FE8D8}" srcOrd="1" destOrd="0" parTransId="{C7478E1D-B10A-A04E-83D3-DC2A81FEA688}" sibTransId="{39240E2C-CB0A-8246-BD1A-FF588EA475A3}"/>
    <dgm:cxn modelId="{A1B3BF5F-837F-9F40-A665-D20B71666C82}" type="presOf" srcId="{049935B8-84E2-094D-8AD4-D507E928D496}" destId="{09F617E2-A4F1-CF4F-B780-05BBF93352E7}" srcOrd="0" destOrd="0" presId="urn:microsoft.com/office/officeart/2005/8/layout/matrix1"/>
    <dgm:cxn modelId="{68957960-B8E8-7042-BAA8-91973477B3EF}" type="presOf" srcId="{8B9D6E2D-ED03-134F-B049-BF955A5D93B5}" destId="{2460F638-C8D7-8549-B61F-01795A043658}" srcOrd="1" destOrd="0" presId="urn:microsoft.com/office/officeart/2005/8/layout/matrix1"/>
    <dgm:cxn modelId="{59BC5848-1036-3742-A374-D14340E53019}" type="presOf" srcId="{F6108B0D-287C-F242-98AD-4AAC742FE8D8}" destId="{A82ABA4E-152D-3E40-AB69-01ABAF77C889}" srcOrd="0" destOrd="0" presId="urn:microsoft.com/office/officeart/2005/8/layout/matrix1"/>
    <dgm:cxn modelId="{214CCE6C-4582-7A49-9E57-B1E47739F779}" srcId="{ABA09605-F50B-8B4D-92E6-ABB13115B2E0}" destId="{67D85A62-089B-084B-B82A-76EC40A0A77B}" srcOrd="0" destOrd="0" parTransId="{BC638273-11CF-EE4C-8AD2-BA5B0F563D62}" sibTransId="{B277E4A2-0617-F444-B3F6-C3CC5BDB3932}"/>
    <dgm:cxn modelId="{28061577-CA0A-4645-A887-D04403C394B7}" type="presOf" srcId="{8B9D6E2D-ED03-134F-B049-BF955A5D93B5}" destId="{CBDA137C-A8D1-D848-A7AD-33AE58FA98E5}" srcOrd="0" destOrd="0" presId="urn:microsoft.com/office/officeart/2005/8/layout/matrix1"/>
    <dgm:cxn modelId="{51FE447D-4859-3F4F-A60E-C212A4199900}" type="presOf" srcId="{ABA09605-F50B-8B4D-92E6-ABB13115B2E0}" destId="{787B1C4C-3F86-E346-9086-EDA267A4CA04}" srcOrd="0" destOrd="0" presId="urn:microsoft.com/office/officeart/2005/8/layout/matrix1"/>
    <dgm:cxn modelId="{E36DC8BF-CD24-284A-963E-C7DA82182906}" srcId="{67D85A62-089B-084B-B82A-76EC40A0A77B}" destId="{8B9D6E2D-ED03-134F-B049-BF955A5D93B5}" srcOrd="3" destOrd="0" parTransId="{E334E939-2E52-D441-A789-C932F138435B}" sibTransId="{DB14FE4C-425C-0048-8016-7409C72AF636}"/>
    <dgm:cxn modelId="{666723C1-D980-CE4F-90C3-EDCDCB435E8D}" type="presOf" srcId="{049935B8-84E2-094D-8AD4-D507E928D496}" destId="{6E43975C-8813-4D40-B5BF-1B230E81C8B1}" srcOrd="1" destOrd="0" presId="urn:microsoft.com/office/officeart/2005/8/layout/matrix1"/>
    <dgm:cxn modelId="{2D2832C2-DB70-F04F-944F-4FD0C4222F9F}" srcId="{67D85A62-089B-084B-B82A-76EC40A0A77B}" destId="{049935B8-84E2-094D-8AD4-D507E928D496}" srcOrd="0" destOrd="0" parTransId="{11573CBA-3F9B-7A45-96CC-66517981C2B0}" sibTransId="{66A6A251-44DA-EB46-ADFC-4F725E129BB3}"/>
    <dgm:cxn modelId="{9051EECF-432A-0E4E-B2BE-1BB4F935FA49}" type="presOf" srcId="{7AE83DE5-69CC-9F45-BA1A-F9E57CD2B9BD}" destId="{7AE90EC3-38BA-D748-A343-7BDF3A92D934}" srcOrd="1" destOrd="0" presId="urn:microsoft.com/office/officeart/2005/8/layout/matrix1"/>
    <dgm:cxn modelId="{F97642F9-34D0-DB42-9C4C-292DCFBFC7F3}" srcId="{67D85A62-089B-084B-B82A-76EC40A0A77B}" destId="{C1371F69-6A23-2E41-856C-309A98379A37}" srcOrd="4" destOrd="0" parTransId="{BD20F202-8115-7548-87E1-FE6E58E3D12C}" sibTransId="{1E9604C5-3545-4647-9B4B-70D374836636}"/>
    <dgm:cxn modelId="{164B6722-D3C0-D34B-82DF-81554E8876F9}" type="presParOf" srcId="{787B1C4C-3F86-E346-9086-EDA267A4CA04}" destId="{DCE3290B-3148-8748-8753-C524B75C770D}" srcOrd="0" destOrd="0" presId="urn:microsoft.com/office/officeart/2005/8/layout/matrix1"/>
    <dgm:cxn modelId="{0F4508C5-CC29-F442-B776-B9FE42894404}" type="presParOf" srcId="{DCE3290B-3148-8748-8753-C524B75C770D}" destId="{09F617E2-A4F1-CF4F-B780-05BBF93352E7}" srcOrd="0" destOrd="0" presId="urn:microsoft.com/office/officeart/2005/8/layout/matrix1"/>
    <dgm:cxn modelId="{8FA5ED15-A883-4347-83CC-A3761A6DC306}" type="presParOf" srcId="{DCE3290B-3148-8748-8753-C524B75C770D}" destId="{6E43975C-8813-4D40-B5BF-1B230E81C8B1}" srcOrd="1" destOrd="0" presId="urn:microsoft.com/office/officeart/2005/8/layout/matrix1"/>
    <dgm:cxn modelId="{DDE78474-6A47-1D4A-B853-7261D9F051F2}" type="presParOf" srcId="{DCE3290B-3148-8748-8753-C524B75C770D}" destId="{A82ABA4E-152D-3E40-AB69-01ABAF77C889}" srcOrd="2" destOrd="0" presId="urn:microsoft.com/office/officeart/2005/8/layout/matrix1"/>
    <dgm:cxn modelId="{71143989-2A6E-0744-A3C2-429EF3C6CF2D}" type="presParOf" srcId="{DCE3290B-3148-8748-8753-C524B75C770D}" destId="{F9F9AF0E-FF12-DA4A-93E4-A453C55151D7}" srcOrd="3" destOrd="0" presId="urn:microsoft.com/office/officeart/2005/8/layout/matrix1"/>
    <dgm:cxn modelId="{3A9A0520-6F87-FE4E-96C1-4633AFD4DB46}" type="presParOf" srcId="{DCE3290B-3148-8748-8753-C524B75C770D}" destId="{DE980D23-974E-0F47-AEE5-4F6E80B6E7D6}" srcOrd="4" destOrd="0" presId="urn:microsoft.com/office/officeart/2005/8/layout/matrix1"/>
    <dgm:cxn modelId="{3615355F-D252-C848-ABFD-EC1BBBC49677}" type="presParOf" srcId="{DCE3290B-3148-8748-8753-C524B75C770D}" destId="{7AE90EC3-38BA-D748-A343-7BDF3A92D934}" srcOrd="5" destOrd="0" presId="urn:microsoft.com/office/officeart/2005/8/layout/matrix1"/>
    <dgm:cxn modelId="{EBD75A04-2B69-A44D-845F-B8AF81C97B3F}" type="presParOf" srcId="{DCE3290B-3148-8748-8753-C524B75C770D}" destId="{CBDA137C-A8D1-D848-A7AD-33AE58FA98E5}" srcOrd="6" destOrd="0" presId="urn:microsoft.com/office/officeart/2005/8/layout/matrix1"/>
    <dgm:cxn modelId="{3301E467-C20E-CE4E-AEDB-33A3A03B5A6A}" type="presParOf" srcId="{DCE3290B-3148-8748-8753-C524B75C770D}" destId="{2460F638-C8D7-8549-B61F-01795A043658}" srcOrd="7" destOrd="0" presId="urn:microsoft.com/office/officeart/2005/8/layout/matrix1"/>
    <dgm:cxn modelId="{D84CFCAA-95C2-2343-A011-B2486ABF156C}" type="presParOf" srcId="{787B1C4C-3F86-E346-9086-EDA267A4CA04}" destId="{747AECF3-E6E0-374C-AF55-9DEC1E2E4E5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BF5F00-8FCA-6142-8013-4877103A4F8F}" type="doc">
      <dgm:prSet loTypeId="urn:microsoft.com/office/officeart/2005/8/layout/matrix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D40E4C-1C37-7444-A049-92660D9DCD14}">
      <dgm:prSet phldrT="[Текст]" custT="1"/>
      <dgm:spPr/>
      <dgm:t>
        <a:bodyPr/>
        <a:lstStyle/>
        <a:p>
          <a:r>
            <a:rPr lang="ru-RU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Реализации</a:t>
          </a:r>
        </a:p>
      </dgm:t>
    </dgm:pt>
    <dgm:pt modelId="{90EE9306-0C1F-1448-8BCA-9DCB6662865E}" type="parTrans" cxnId="{DA34F6C2-FBC4-D548-B684-AE61CF596CDE}">
      <dgm:prSet/>
      <dgm:spPr/>
      <dgm:t>
        <a:bodyPr/>
        <a:lstStyle/>
        <a:p>
          <a:endParaRPr lang="ru-RU"/>
        </a:p>
      </dgm:t>
    </dgm:pt>
    <dgm:pt modelId="{4C827249-4BA4-F74E-A84C-B04014AFD871}" type="sibTrans" cxnId="{DA34F6C2-FBC4-D548-B684-AE61CF596CDE}">
      <dgm:prSet/>
      <dgm:spPr/>
      <dgm:t>
        <a:bodyPr/>
        <a:lstStyle/>
        <a:p>
          <a:endParaRPr lang="ru-RU"/>
        </a:p>
      </dgm:t>
    </dgm:pt>
    <dgm:pt modelId="{C12144BF-0062-FB44-8D68-9669A249DB79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Синтез Всеединого</a:t>
          </a:r>
        </a:p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Энергопотенциальный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Синтез</a:t>
          </a:r>
        </a:p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Человек-служащий</a:t>
          </a:r>
        </a:p>
      </dgm:t>
    </dgm:pt>
    <dgm:pt modelId="{3D792580-B18D-904D-B3FE-8AFE9C533512}" type="parTrans" cxnId="{F49E736B-FE19-E24B-B5B6-A9764AD3B7F1}">
      <dgm:prSet/>
      <dgm:spPr/>
      <dgm:t>
        <a:bodyPr/>
        <a:lstStyle/>
        <a:p>
          <a:endParaRPr lang="ru-RU"/>
        </a:p>
      </dgm:t>
    </dgm:pt>
    <dgm:pt modelId="{0DAFE991-9BD6-4042-BA19-B562D8A0B064}" type="sibTrans" cxnId="{F49E736B-FE19-E24B-B5B6-A9764AD3B7F1}">
      <dgm:prSet/>
      <dgm:spPr/>
      <dgm:t>
        <a:bodyPr/>
        <a:lstStyle/>
        <a:p>
          <a:endParaRPr lang="ru-RU"/>
        </a:p>
      </dgm:t>
    </dgm:pt>
    <dgm:pt modelId="{0B2B7865-90ED-7A44-8575-BE1515FB31DF}">
      <dgm:prSet phldrT="[Текст]"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Синтез Всеединых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Реальностей</a:t>
          </a:r>
        </a:p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Синтез атома ИВО</a:t>
          </a:r>
        </a:p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Человек Всеединый ИВО</a:t>
          </a:r>
        </a:p>
      </dgm:t>
    </dgm:pt>
    <dgm:pt modelId="{886C3922-F96D-0C47-BFE5-1D70132DCE3E}" type="parTrans" cxnId="{09E35BC7-8EBC-8941-8913-78AEE835B64A}">
      <dgm:prSet/>
      <dgm:spPr/>
      <dgm:t>
        <a:bodyPr/>
        <a:lstStyle/>
        <a:p>
          <a:endParaRPr lang="ru-RU"/>
        </a:p>
      </dgm:t>
    </dgm:pt>
    <dgm:pt modelId="{BFBC5A23-D470-5048-B865-44EAD67C5F08}" type="sibTrans" cxnId="{09E35BC7-8EBC-8941-8913-78AEE835B64A}">
      <dgm:prSet/>
      <dgm:spPr/>
      <dgm:t>
        <a:bodyPr/>
        <a:lstStyle/>
        <a:p>
          <a:endParaRPr lang="ru-RU"/>
        </a:p>
      </dgm:t>
    </dgm:pt>
    <dgm:pt modelId="{4F1450C9-821B-C541-A1BC-1376E069B23E}">
      <dgm:prSet phldrT="[Текст]"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Частностный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Синтез</a:t>
          </a:r>
        </a:p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Теург ИВДИВО</a:t>
          </a:r>
        </a:p>
      </dgm:t>
    </dgm:pt>
    <dgm:pt modelId="{25087E79-9B43-CB49-804A-2D2C6D15263E}" type="parTrans" cxnId="{734E88D5-935B-404C-8CEC-FF26C09C4887}">
      <dgm:prSet/>
      <dgm:spPr/>
      <dgm:t>
        <a:bodyPr/>
        <a:lstStyle/>
        <a:p>
          <a:endParaRPr lang="ru-RU"/>
        </a:p>
      </dgm:t>
    </dgm:pt>
    <dgm:pt modelId="{15F98AAD-CB7F-714B-9B78-004E2FB051E7}" type="sibTrans" cxnId="{734E88D5-935B-404C-8CEC-FF26C09C4887}">
      <dgm:prSet/>
      <dgm:spPr/>
      <dgm:t>
        <a:bodyPr/>
        <a:lstStyle/>
        <a:p>
          <a:endParaRPr lang="ru-RU"/>
        </a:p>
      </dgm:t>
    </dgm:pt>
    <dgm:pt modelId="{F9BBE619-76D4-7142-AEFC-066A9AC12151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Синтез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Всеедины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Синтез Мировой реализации ОЧС</a:t>
          </a:r>
        </a:p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Архат Иерархии</a:t>
          </a:r>
        </a:p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1E28D8-2E4F-1F44-92BD-B8FD9D8BCFF0}" type="parTrans" cxnId="{49659D59-769B-DF4C-9383-F30927F84FBD}">
      <dgm:prSet/>
      <dgm:spPr/>
      <dgm:t>
        <a:bodyPr/>
        <a:lstStyle/>
        <a:p>
          <a:endParaRPr lang="ru-RU"/>
        </a:p>
      </dgm:t>
    </dgm:pt>
    <dgm:pt modelId="{C891D0EE-5BFD-4445-92C3-4C01221A7CEE}" type="sibTrans" cxnId="{49659D59-769B-DF4C-9383-F30927F84FBD}">
      <dgm:prSet/>
      <dgm:spPr/>
      <dgm:t>
        <a:bodyPr/>
        <a:lstStyle/>
        <a:p>
          <a:endParaRPr lang="ru-RU"/>
        </a:p>
      </dgm:t>
    </dgm:pt>
    <dgm:pt modelId="{3356ABDB-945B-424F-9BD1-07B8AF87388F}" type="pres">
      <dgm:prSet presAssocID="{F7BF5F00-8FCA-6142-8013-4877103A4F8F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4B725F4-8E42-A04E-9756-48517C4C327B}" type="pres">
      <dgm:prSet presAssocID="{F7BF5F00-8FCA-6142-8013-4877103A4F8F}" presName="matrix" presStyleCnt="0"/>
      <dgm:spPr/>
    </dgm:pt>
    <dgm:pt modelId="{57D92A52-1028-1042-AAEB-9D714835A2FF}" type="pres">
      <dgm:prSet presAssocID="{F7BF5F00-8FCA-6142-8013-4877103A4F8F}" presName="tile1" presStyleLbl="node1" presStyleIdx="0" presStyleCnt="4"/>
      <dgm:spPr/>
    </dgm:pt>
    <dgm:pt modelId="{60736817-928D-8748-A375-5F79244AE92E}" type="pres">
      <dgm:prSet presAssocID="{F7BF5F00-8FCA-6142-8013-4877103A4F8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5DFA296-FBBF-424D-914B-74531284B41B}" type="pres">
      <dgm:prSet presAssocID="{F7BF5F00-8FCA-6142-8013-4877103A4F8F}" presName="tile2" presStyleLbl="node1" presStyleIdx="1" presStyleCnt="4"/>
      <dgm:spPr/>
    </dgm:pt>
    <dgm:pt modelId="{75E3964E-270E-384F-AB48-8E94DFDB979E}" type="pres">
      <dgm:prSet presAssocID="{F7BF5F00-8FCA-6142-8013-4877103A4F8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D07BC49-7EA6-654D-8A4E-E015493EDB98}" type="pres">
      <dgm:prSet presAssocID="{F7BF5F00-8FCA-6142-8013-4877103A4F8F}" presName="tile3" presStyleLbl="node1" presStyleIdx="2" presStyleCnt="4"/>
      <dgm:spPr/>
    </dgm:pt>
    <dgm:pt modelId="{A67E74C7-2754-CE44-8EFC-03F0C5083FE8}" type="pres">
      <dgm:prSet presAssocID="{F7BF5F00-8FCA-6142-8013-4877103A4F8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DFB6252-8D32-A54A-9F7D-00935CBD9072}" type="pres">
      <dgm:prSet presAssocID="{F7BF5F00-8FCA-6142-8013-4877103A4F8F}" presName="tile4" presStyleLbl="node1" presStyleIdx="3" presStyleCnt="4"/>
      <dgm:spPr/>
    </dgm:pt>
    <dgm:pt modelId="{6C61DDDF-5025-3547-A6F4-4CB48A5A1B5D}" type="pres">
      <dgm:prSet presAssocID="{F7BF5F00-8FCA-6142-8013-4877103A4F8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34C9DA5B-07E1-FC40-A4ED-43DC989D3DFC}" type="pres">
      <dgm:prSet presAssocID="{F7BF5F00-8FCA-6142-8013-4877103A4F8F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F0DC5D39-4DB9-9048-9643-6F44C7B2F2F1}" type="presOf" srcId="{4F1450C9-821B-C541-A1BC-1376E069B23E}" destId="{A67E74C7-2754-CE44-8EFC-03F0C5083FE8}" srcOrd="1" destOrd="0" presId="urn:microsoft.com/office/officeart/2005/8/layout/matrix1"/>
    <dgm:cxn modelId="{F49E736B-FE19-E24B-B5B6-A9764AD3B7F1}" srcId="{33D40E4C-1C37-7444-A049-92660D9DCD14}" destId="{C12144BF-0062-FB44-8D68-9669A249DB79}" srcOrd="0" destOrd="0" parTransId="{3D792580-B18D-904D-B3FE-8AFE9C533512}" sibTransId="{0DAFE991-9BD6-4042-BA19-B562D8A0B064}"/>
    <dgm:cxn modelId="{49659D59-769B-DF4C-9383-F30927F84FBD}" srcId="{33D40E4C-1C37-7444-A049-92660D9DCD14}" destId="{F9BBE619-76D4-7142-AEFC-066A9AC12151}" srcOrd="3" destOrd="0" parTransId="{F01E28D8-2E4F-1F44-92BD-B8FD9D8BCFF0}" sibTransId="{C891D0EE-5BFD-4445-92C3-4C01221A7CEE}"/>
    <dgm:cxn modelId="{36FDB196-963A-F84C-90F4-E8E34B335578}" type="presOf" srcId="{0B2B7865-90ED-7A44-8575-BE1515FB31DF}" destId="{75E3964E-270E-384F-AB48-8E94DFDB979E}" srcOrd="1" destOrd="0" presId="urn:microsoft.com/office/officeart/2005/8/layout/matrix1"/>
    <dgm:cxn modelId="{1C241A9B-EE12-D14E-9158-3829C70BA9D5}" type="presOf" srcId="{33D40E4C-1C37-7444-A049-92660D9DCD14}" destId="{34C9DA5B-07E1-FC40-A4ED-43DC989D3DFC}" srcOrd="0" destOrd="0" presId="urn:microsoft.com/office/officeart/2005/8/layout/matrix1"/>
    <dgm:cxn modelId="{8D76F9A0-A36A-F248-ADF3-04E922200989}" type="presOf" srcId="{F9BBE619-76D4-7142-AEFC-066A9AC12151}" destId="{6DFB6252-8D32-A54A-9F7D-00935CBD9072}" srcOrd="0" destOrd="0" presId="urn:microsoft.com/office/officeart/2005/8/layout/matrix1"/>
    <dgm:cxn modelId="{794E5DB8-E673-8F4F-97D4-A9E8611567AE}" type="presOf" srcId="{C12144BF-0062-FB44-8D68-9669A249DB79}" destId="{60736817-928D-8748-A375-5F79244AE92E}" srcOrd="1" destOrd="0" presId="urn:microsoft.com/office/officeart/2005/8/layout/matrix1"/>
    <dgm:cxn modelId="{09B875B8-245D-8043-8EBF-A21F5A7C1AF8}" type="presOf" srcId="{0B2B7865-90ED-7A44-8575-BE1515FB31DF}" destId="{95DFA296-FBBF-424D-914B-74531284B41B}" srcOrd="0" destOrd="0" presId="urn:microsoft.com/office/officeart/2005/8/layout/matrix1"/>
    <dgm:cxn modelId="{0EDA9AB9-21FB-384F-A351-4770FD275351}" type="presOf" srcId="{C12144BF-0062-FB44-8D68-9669A249DB79}" destId="{57D92A52-1028-1042-AAEB-9D714835A2FF}" srcOrd="0" destOrd="0" presId="urn:microsoft.com/office/officeart/2005/8/layout/matrix1"/>
    <dgm:cxn modelId="{DF1FD5B9-1B22-4549-B9ED-C901D217DDCF}" type="presOf" srcId="{F7BF5F00-8FCA-6142-8013-4877103A4F8F}" destId="{3356ABDB-945B-424F-9BD1-07B8AF87388F}" srcOrd="0" destOrd="0" presId="urn:microsoft.com/office/officeart/2005/8/layout/matrix1"/>
    <dgm:cxn modelId="{DA34F6C2-FBC4-D548-B684-AE61CF596CDE}" srcId="{F7BF5F00-8FCA-6142-8013-4877103A4F8F}" destId="{33D40E4C-1C37-7444-A049-92660D9DCD14}" srcOrd="0" destOrd="0" parTransId="{90EE9306-0C1F-1448-8BCA-9DCB6662865E}" sibTransId="{4C827249-4BA4-F74E-A84C-B04014AFD871}"/>
    <dgm:cxn modelId="{09E35BC7-8EBC-8941-8913-78AEE835B64A}" srcId="{33D40E4C-1C37-7444-A049-92660D9DCD14}" destId="{0B2B7865-90ED-7A44-8575-BE1515FB31DF}" srcOrd="1" destOrd="0" parTransId="{886C3922-F96D-0C47-BFE5-1D70132DCE3E}" sibTransId="{BFBC5A23-D470-5048-B865-44EAD67C5F08}"/>
    <dgm:cxn modelId="{734E88D5-935B-404C-8CEC-FF26C09C4887}" srcId="{33D40E4C-1C37-7444-A049-92660D9DCD14}" destId="{4F1450C9-821B-C541-A1BC-1376E069B23E}" srcOrd="2" destOrd="0" parTransId="{25087E79-9B43-CB49-804A-2D2C6D15263E}" sibTransId="{15F98AAD-CB7F-714B-9B78-004E2FB051E7}"/>
    <dgm:cxn modelId="{F516EDD8-5C6A-C746-8451-73FCE673DEC2}" type="presOf" srcId="{F9BBE619-76D4-7142-AEFC-066A9AC12151}" destId="{6C61DDDF-5025-3547-A6F4-4CB48A5A1B5D}" srcOrd="1" destOrd="0" presId="urn:microsoft.com/office/officeart/2005/8/layout/matrix1"/>
    <dgm:cxn modelId="{F5508BF3-3936-7E48-A92F-D1B60AB0152B}" type="presOf" srcId="{4F1450C9-821B-C541-A1BC-1376E069B23E}" destId="{DD07BC49-7EA6-654D-8A4E-E015493EDB98}" srcOrd="0" destOrd="0" presId="urn:microsoft.com/office/officeart/2005/8/layout/matrix1"/>
    <dgm:cxn modelId="{E2A11EE9-A322-7448-8419-C6991C330ADE}" type="presParOf" srcId="{3356ABDB-945B-424F-9BD1-07B8AF87388F}" destId="{84B725F4-8E42-A04E-9756-48517C4C327B}" srcOrd="0" destOrd="0" presId="urn:microsoft.com/office/officeart/2005/8/layout/matrix1"/>
    <dgm:cxn modelId="{61F2E295-AA8C-324B-8C4D-8A833E9F75FC}" type="presParOf" srcId="{84B725F4-8E42-A04E-9756-48517C4C327B}" destId="{57D92A52-1028-1042-AAEB-9D714835A2FF}" srcOrd="0" destOrd="0" presId="urn:microsoft.com/office/officeart/2005/8/layout/matrix1"/>
    <dgm:cxn modelId="{7D14FAE5-6E43-F540-910A-04F3A4686977}" type="presParOf" srcId="{84B725F4-8E42-A04E-9756-48517C4C327B}" destId="{60736817-928D-8748-A375-5F79244AE92E}" srcOrd="1" destOrd="0" presId="urn:microsoft.com/office/officeart/2005/8/layout/matrix1"/>
    <dgm:cxn modelId="{66099365-09E7-004E-B01F-7F575408270E}" type="presParOf" srcId="{84B725F4-8E42-A04E-9756-48517C4C327B}" destId="{95DFA296-FBBF-424D-914B-74531284B41B}" srcOrd="2" destOrd="0" presId="urn:microsoft.com/office/officeart/2005/8/layout/matrix1"/>
    <dgm:cxn modelId="{CA1E89E2-4183-4A44-8B8C-6B1C59D8D76F}" type="presParOf" srcId="{84B725F4-8E42-A04E-9756-48517C4C327B}" destId="{75E3964E-270E-384F-AB48-8E94DFDB979E}" srcOrd="3" destOrd="0" presId="urn:microsoft.com/office/officeart/2005/8/layout/matrix1"/>
    <dgm:cxn modelId="{C21054DE-7969-134A-B06C-A65F8C5DC13E}" type="presParOf" srcId="{84B725F4-8E42-A04E-9756-48517C4C327B}" destId="{DD07BC49-7EA6-654D-8A4E-E015493EDB98}" srcOrd="4" destOrd="0" presId="urn:microsoft.com/office/officeart/2005/8/layout/matrix1"/>
    <dgm:cxn modelId="{FF10D0A2-5B0D-8148-A387-62C1F9758CF9}" type="presParOf" srcId="{84B725F4-8E42-A04E-9756-48517C4C327B}" destId="{A67E74C7-2754-CE44-8EFC-03F0C5083FE8}" srcOrd="5" destOrd="0" presId="urn:microsoft.com/office/officeart/2005/8/layout/matrix1"/>
    <dgm:cxn modelId="{176F0A6A-5D79-9B45-9BB6-5B7D288F1912}" type="presParOf" srcId="{84B725F4-8E42-A04E-9756-48517C4C327B}" destId="{6DFB6252-8D32-A54A-9F7D-00935CBD9072}" srcOrd="6" destOrd="0" presId="urn:microsoft.com/office/officeart/2005/8/layout/matrix1"/>
    <dgm:cxn modelId="{046FC6DA-0C8B-FB46-BC48-59FB8E17675A}" type="presParOf" srcId="{84B725F4-8E42-A04E-9756-48517C4C327B}" destId="{6C61DDDF-5025-3547-A6F4-4CB48A5A1B5D}" srcOrd="7" destOrd="0" presId="urn:microsoft.com/office/officeart/2005/8/layout/matrix1"/>
    <dgm:cxn modelId="{4D8F6539-1420-DD40-A7A6-1C4E84E5CF9F}" type="presParOf" srcId="{3356ABDB-945B-424F-9BD1-07B8AF87388F}" destId="{34C9DA5B-07E1-FC40-A4ED-43DC989D3DF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BA09605-F50B-8B4D-92E6-ABB13115B2E0}" type="doc">
      <dgm:prSet loTypeId="urn:microsoft.com/office/officeart/2005/8/layout/matrix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D85A62-089B-084B-B82A-76EC40A0A77B}">
      <dgm:prSet phldrT="[Текст]" custT="1"/>
      <dgm:spPr/>
      <dgm:t>
        <a:bodyPr/>
        <a:lstStyle/>
        <a:p>
          <a:r>
            <a:rPr lang="ru-RU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ОПЕРИРОВАНИЕ</a:t>
          </a:r>
          <a:endParaRPr lang="ru-RU" sz="2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638273-11CF-EE4C-8AD2-BA5B0F563D62}" type="parTrans" cxnId="{214CCE6C-4582-7A49-9E57-B1E47739F779}">
      <dgm:prSet/>
      <dgm:spPr/>
      <dgm:t>
        <a:bodyPr/>
        <a:lstStyle/>
        <a:p>
          <a:endParaRPr lang="ru-RU"/>
        </a:p>
      </dgm:t>
    </dgm:pt>
    <dgm:pt modelId="{B277E4A2-0617-F444-B3F6-C3CC5BDB3932}" type="sibTrans" cxnId="{214CCE6C-4582-7A49-9E57-B1E47739F779}">
      <dgm:prSet/>
      <dgm:spPr/>
      <dgm:t>
        <a:bodyPr/>
        <a:lstStyle/>
        <a:p>
          <a:endParaRPr lang="ru-RU"/>
        </a:p>
      </dgm:t>
    </dgm:pt>
    <dgm:pt modelId="{049935B8-84E2-094D-8AD4-D507E928D496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Экспертность</a:t>
          </a:r>
        </a:p>
      </dgm:t>
    </dgm:pt>
    <dgm:pt modelId="{11573CBA-3F9B-7A45-96CC-66517981C2B0}" type="parTrans" cxnId="{2D2832C2-DB70-F04F-944F-4FD0C4222F9F}">
      <dgm:prSet/>
      <dgm:spPr/>
      <dgm:t>
        <a:bodyPr/>
        <a:lstStyle/>
        <a:p>
          <a:endParaRPr lang="ru-RU"/>
        </a:p>
      </dgm:t>
    </dgm:pt>
    <dgm:pt modelId="{66A6A251-44DA-EB46-ADFC-4F725E129BB3}" type="sibTrans" cxnId="{2D2832C2-DB70-F04F-944F-4FD0C4222F9F}">
      <dgm:prSet/>
      <dgm:spPr/>
      <dgm:t>
        <a:bodyPr/>
        <a:lstStyle/>
        <a:p>
          <a:endParaRPr lang="ru-RU"/>
        </a:p>
      </dgm:t>
    </dgm:pt>
    <dgm:pt modelId="{F6108B0D-287C-F242-98AD-4AAC742FE8D8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Общение</a:t>
          </a:r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C7478E1D-B10A-A04E-83D3-DC2A81FEA688}" type="parTrans" cxnId="{4DD03F32-E064-1244-A6D6-3C7ED1223B1D}">
      <dgm:prSet/>
      <dgm:spPr/>
      <dgm:t>
        <a:bodyPr/>
        <a:lstStyle/>
        <a:p>
          <a:endParaRPr lang="ru-RU"/>
        </a:p>
      </dgm:t>
    </dgm:pt>
    <dgm:pt modelId="{39240E2C-CB0A-8246-BD1A-FF588EA475A3}" type="sibTrans" cxnId="{4DD03F32-E064-1244-A6D6-3C7ED1223B1D}">
      <dgm:prSet/>
      <dgm:spPr/>
      <dgm:t>
        <a:bodyPr/>
        <a:lstStyle/>
        <a:p>
          <a:endParaRPr lang="ru-RU"/>
        </a:p>
      </dgm:t>
    </dgm:pt>
    <dgm:pt modelId="{7AE83DE5-69CC-9F45-BA1A-F9E57CD2B9BD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Неформальность</a:t>
          </a:r>
        </a:p>
        <a:p>
          <a:endParaRPr lang="ru-RU" sz="2400" dirty="0"/>
        </a:p>
        <a:p>
          <a:endParaRPr lang="ru-RU" sz="2400" dirty="0"/>
        </a:p>
      </dgm:t>
    </dgm:pt>
    <dgm:pt modelId="{70DFF53E-936C-ED4D-9959-8A6B53B1782F}" type="sibTrans" cxnId="{99A37B28-F453-E64D-8127-AE32E1B00ADC}">
      <dgm:prSet/>
      <dgm:spPr/>
      <dgm:t>
        <a:bodyPr/>
        <a:lstStyle/>
        <a:p>
          <a:endParaRPr lang="ru-RU"/>
        </a:p>
      </dgm:t>
    </dgm:pt>
    <dgm:pt modelId="{93720880-5BF5-4246-BF1C-EE1694322BF5}" type="parTrans" cxnId="{99A37B28-F453-E64D-8127-AE32E1B00ADC}">
      <dgm:prSet/>
      <dgm:spPr/>
      <dgm:t>
        <a:bodyPr/>
        <a:lstStyle/>
        <a:p>
          <a:endParaRPr lang="ru-RU"/>
        </a:p>
      </dgm:t>
    </dgm:pt>
    <dgm:pt modelId="{C1371F69-6A23-2E41-856C-309A98379A37}">
      <dgm:prSet/>
      <dgm:spPr/>
      <dgm:t>
        <a:bodyPr/>
        <a:lstStyle/>
        <a:p>
          <a:endParaRPr lang="ru-RU"/>
        </a:p>
      </dgm:t>
    </dgm:pt>
    <dgm:pt modelId="{1E9604C5-3545-4647-9B4B-70D374836636}" type="sibTrans" cxnId="{F97642F9-34D0-DB42-9C4C-292DCFBFC7F3}">
      <dgm:prSet/>
      <dgm:spPr/>
      <dgm:t>
        <a:bodyPr/>
        <a:lstStyle/>
        <a:p>
          <a:endParaRPr lang="ru-RU"/>
        </a:p>
      </dgm:t>
    </dgm:pt>
    <dgm:pt modelId="{BD20F202-8115-7548-87E1-FE6E58E3D12C}" type="parTrans" cxnId="{F97642F9-34D0-DB42-9C4C-292DCFBFC7F3}">
      <dgm:prSet/>
      <dgm:spPr/>
      <dgm:t>
        <a:bodyPr/>
        <a:lstStyle/>
        <a:p>
          <a:endParaRPr lang="ru-RU"/>
        </a:p>
      </dgm:t>
    </dgm:pt>
    <dgm:pt modelId="{8B9D6E2D-ED03-134F-B049-BF955A5D93B5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Эмпатия</a:t>
          </a:r>
        </a:p>
      </dgm:t>
    </dgm:pt>
    <dgm:pt modelId="{DB14FE4C-425C-0048-8016-7409C72AF636}" type="sibTrans" cxnId="{E36DC8BF-CD24-284A-963E-C7DA82182906}">
      <dgm:prSet/>
      <dgm:spPr/>
      <dgm:t>
        <a:bodyPr/>
        <a:lstStyle/>
        <a:p>
          <a:endParaRPr lang="ru-RU"/>
        </a:p>
      </dgm:t>
    </dgm:pt>
    <dgm:pt modelId="{E334E939-2E52-D441-A789-C932F138435B}" type="parTrans" cxnId="{E36DC8BF-CD24-284A-963E-C7DA82182906}">
      <dgm:prSet/>
      <dgm:spPr/>
      <dgm:t>
        <a:bodyPr/>
        <a:lstStyle/>
        <a:p>
          <a:endParaRPr lang="ru-RU"/>
        </a:p>
      </dgm:t>
    </dgm:pt>
    <dgm:pt modelId="{787B1C4C-3F86-E346-9086-EDA267A4CA04}" type="pres">
      <dgm:prSet presAssocID="{ABA09605-F50B-8B4D-92E6-ABB13115B2E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E3290B-3148-8748-8753-C524B75C770D}" type="pres">
      <dgm:prSet presAssocID="{ABA09605-F50B-8B4D-92E6-ABB13115B2E0}" presName="matrix" presStyleCnt="0"/>
      <dgm:spPr/>
    </dgm:pt>
    <dgm:pt modelId="{09F617E2-A4F1-CF4F-B780-05BBF93352E7}" type="pres">
      <dgm:prSet presAssocID="{ABA09605-F50B-8B4D-92E6-ABB13115B2E0}" presName="tile1" presStyleLbl="node1" presStyleIdx="0" presStyleCnt="4" custScaleY="106196" custLinFactNeighborX="0" custLinFactNeighborY="2320"/>
      <dgm:spPr/>
    </dgm:pt>
    <dgm:pt modelId="{6E43975C-8813-4D40-B5BF-1B230E81C8B1}" type="pres">
      <dgm:prSet presAssocID="{ABA09605-F50B-8B4D-92E6-ABB13115B2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2ABA4E-152D-3E40-AB69-01ABAF77C889}" type="pres">
      <dgm:prSet presAssocID="{ABA09605-F50B-8B4D-92E6-ABB13115B2E0}" presName="tile2" presStyleLbl="node1" presStyleIdx="1" presStyleCnt="4" custScaleY="103730" custLinFactNeighborY="1386"/>
      <dgm:spPr/>
    </dgm:pt>
    <dgm:pt modelId="{F9F9AF0E-FF12-DA4A-93E4-A453C55151D7}" type="pres">
      <dgm:prSet presAssocID="{ABA09605-F50B-8B4D-92E6-ABB13115B2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E980D23-974E-0F47-AEE5-4F6E80B6E7D6}" type="pres">
      <dgm:prSet presAssocID="{ABA09605-F50B-8B4D-92E6-ABB13115B2E0}" presName="tile3" presStyleLbl="node1" presStyleIdx="2" presStyleCnt="4"/>
      <dgm:spPr/>
    </dgm:pt>
    <dgm:pt modelId="{7AE90EC3-38BA-D748-A343-7BDF3A92D934}" type="pres">
      <dgm:prSet presAssocID="{ABA09605-F50B-8B4D-92E6-ABB13115B2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BDA137C-A8D1-D848-A7AD-33AE58FA98E5}" type="pres">
      <dgm:prSet presAssocID="{ABA09605-F50B-8B4D-92E6-ABB13115B2E0}" presName="tile4" presStyleLbl="node1" presStyleIdx="3" presStyleCnt="4" custLinFactNeighborX="5797" custLinFactNeighborY="1218"/>
      <dgm:spPr/>
    </dgm:pt>
    <dgm:pt modelId="{2460F638-C8D7-8549-B61F-01795A043658}" type="pres">
      <dgm:prSet presAssocID="{ABA09605-F50B-8B4D-92E6-ABB13115B2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47AECF3-E6E0-374C-AF55-9DEC1E2E4E58}" type="pres">
      <dgm:prSet presAssocID="{ABA09605-F50B-8B4D-92E6-ABB13115B2E0}" presName="centerTile" presStyleLbl="fgShp" presStyleIdx="0" presStyleCnt="1" custScaleX="135266">
        <dgm:presLayoutVars>
          <dgm:chMax val="0"/>
          <dgm:chPref val="0"/>
        </dgm:presLayoutVars>
      </dgm:prSet>
      <dgm:spPr/>
    </dgm:pt>
  </dgm:ptLst>
  <dgm:cxnLst>
    <dgm:cxn modelId="{85F3B600-ADA7-A64B-87B5-768E1B90C2E8}" type="presOf" srcId="{67D85A62-089B-084B-B82A-76EC40A0A77B}" destId="{747AECF3-E6E0-374C-AF55-9DEC1E2E4E58}" srcOrd="0" destOrd="0" presId="urn:microsoft.com/office/officeart/2005/8/layout/matrix1"/>
    <dgm:cxn modelId="{8D6BCC0E-1098-4A47-B196-A6F2F98388D9}" type="presOf" srcId="{F6108B0D-287C-F242-98AD-4AAC742FE8D8}" destId="{F9F9AF0E-FF12-DA4A-93E4-A453C55151D7}" srcOrd="1" destOrd="0" presId="urn:microsoft.com/office/officeart/2005/8/layout/matrix1"/>
    <dgm:cxn modelId="{31748025-B0E0-CE48-B116-BC03926C873F}" type="presOf" srcId="{7AE83DE5-69CC-9F45-BA1A-F9E57CD2B9BD}" destId="{DE980D23-974E-0F47-AEE5-4F6E80B6E7D6}" srcOrd="0" destOrd="0" presId="urn:microsoft.com/office/officeart/2005/8/layout/matrix1"/>
    <dgm:cxn modelId="{99A37B28-F453-E64D-8127-AE32E1B00ADC}" srcId="{67D85A62-089B-084B-B82A-76EC40A0A77B}" destId="{7AE83DE5-69CC-9F45-BA1A-F9E57CD2B9BD}" srcOrd="2" destOrd="0" parTransId="{93720880-5BF5-4246-BF1C-EE1694322BF5}" sibTransId="{70DFF53E-936C-ED4D-9959-8A6B53B1782F}"/>
    <dgm:cxn modelId="{4DD03F32-E064-1244-A6D6-3C7ED1223B1D}" srcId="{67D85A62-089B-084B-B82A-76EC40A0A77B}" destId="{F6108B0D-287C-F242-98AD-4AAC742FE8D8}" srcOrd="1" destOrd="0" parTransId="{C7478E1D-B10A-A04E-83D3-DC2A81FEA688}" sibTransId="{39240E2C-CB0A-8246-BD1A-FF588EA475A3}"/>
    <dgm:cxn modelId="{A1B3BF5F-837F-9F40-A665-D20B71666C82}" type="presOf" srcId="{049935B8-84E2-094D-8AD4-D507E928D496}" destId="{09F617E2-A4F1-CF4F-B780-05BBF93352E7}" srcOrd="0" destOrd="0" presId="urn:microsoft.com/office/officeart/2005/8/layout/matrix1"/>
    <dgm:cxn modelId="{68957960-B8E8-7042-BAA8-91973477B3EF}" type="presOf" srcId="{8B9D6E2D-ED03-134F-B049-BF955A5D93B5}" destId="{2460F638-C8D7-8549-B61F-01795A043658}" srcOrd="1" destOrd="0" presId="urn:microsoft.com/office/officeart/2005/8/layout/matrix1"/>
    <dgm:cxn modelId="{59BC5848-1036-3742-A374-D14340E53019}" type="presOf" srcId="{F6108B0D-287C-F242-98AD-4AAC742FE8D8}" destId="{A82ABA4E-152D-3E40-AB69-01ABAF77C889}" srcOrd="0" destOrd="0" presId="urn:microsoft.com/office/officeart/2005/8/layout/matrix1"/>
    <dgm:cxn modelId="{214CCE6C-4582-7A49-9E57-B1E47739F779}" srcId="{ABA09605-F50B-8B4D-92E6-ABB13115B2E0}" destId="{67D85A62-089B-084B-B82A-76EC40A0A77B}" srcOrd="0" destOrd="0" parTransId="{BC638273-11CF-EE4C-8AD2-BA5B0F563D62}" sibTransId="{B277E4A2-0617-F444-B3F6-C3CC5BDB3932}"/>
    <dgm:cxn modelId="{28061577-CA0A-4645-A887-D04403C394B7}" type="presOf" srcId="{8B9D6E2D-ED03-134F-B049-BF955A5D93B5}" destId="{CBDA137C-A8D1-D848-A7AD-33AE58FA98E5}" srcOrd="0" destOrd="0" presId="urn:microsoft.com/office/officeart/2005/8/layout/matrix1"/>
    <dgm:cxn modelId="{51FE447D-4859-3F4F-A60E-C212A4199900}" type="presOf" srcId="{ABA09605-F50B-8B4D-92E6-ABB13115B2E0}" destId="{787B1C4C-3F86-E346-9086-EDA267A4CA04}" srcOrd="0" destOrd="0" presId="urn:microsoft.com/office/officeart/2005/8/layout/matrix1"/>
    <dgm:cxn modelId="{E36DC8BF-CD24-284A-963E-C7DA82182906}" srcId="{67D85A62-089B-084B-B82A-76EC40A0A77B}" destId="{8B9D6E2D-ED03-134F-B049-BF955A5D93B5}" srcOrd="3" destOrd="0" parTransId="{E334E939-2E52-D441-A789-C932F138435B}" sibTransId="{DB14FE4C-425C-0048-8016-7409C72AF636}"/>
    <dgm:cxn modelId="{666723C1-D980-CE4F-90C3-EDCDCB435E8D}" type="presOf" srcId="{049935B8-84E2-094D-8AD4-D507E928D496}" destId="{6E43975C-8813-4D40-B5BF-1B230E81C8B1}" srcOrd="1" destOrd="0" presId="urn:microsoft.com/office/officeart/2005/8/layout/matrix1"/>
    <dgm:cxn modelId="{2D2832C2-DB70-F04F-944F-4FD0C4222F9F}" srcId="{67D85A62-089B-084B-B82A-76EC40A0A77B}" destId="{049935B8-84E2-094D-8AD4-D507E928D496}" srcOrd="0" destOrd="0" parTransId="{11573CBA-3F9B-7A45-96CC-66517981C2B0}" sibTransId="{66A6A251-44DA-EB46-ADFC-4F725E129BB3}"/>
    <dgm:cxn modelId="{9051EECF-432A-0E4E-B2BE-1BB4F935FA49}" type="presOf" srcId="{7AE83DE5-69CC-9F45-BA1A-F9E57CD2B9BD}" destId="{7AE90EC3-38BA-D748-A343-7BDF3A92D934}" srcOrd="1" destOrd="0" presId="urn:microsoft.com/office/officeart/2005/8/layout/matrix1"/>
    <dgm:cxn modelId="{F97642F9-34D0-DB42-9C4C-292DCFBFC7F3}" srcId="{67D85A62-089B-084B-B82A-76EC40A0A77B}" destId="{C1371F69-6A23-2E41-856C-309A98379A37}" srcOrd="4" destOrd="0" parTransId="{BD20F202-8115-7548-87E1-FE6E58E3D12C}" sibTransId="{1E9604C5-3545-4647-9B4B-70D374836636}"/>
    <dgm:cxn modelId="{164B6722-D3C0-D34B-82DF-81554E8876F9}" type="presParOf" srcId="{787B1C4C-3F86-E346-9086-EDA267A4CA04}" destId="{DCE3290B-3148-8748-8753-C524B75C770D}" srcOrd="0" destOrd="0" presId="urn:microsoft.com/office/officeart/2005/8/layout/matrix1"/>
    <dgm:cxn modelId="{0F4508C5-CC29-F442-B776-B9FE42894404}" type="presParOf" srcId="{DCE3290B-3148-8748-8753-C524B75C770D}" destId="{09F617E2-A4F1-CF4F-B780-05BBF93352E7}" srcOrd="0" destOrd="0" presId="urn:microsoft.com/office/officeart/2005/8/layout/matrix1"/>
    <dgm:cxn modelId="{8FA5ED15-A883-4347-83CC-A3761A6DC306}" type="presParOf" srcId="{DCE3290B-3148-8748-8753-C524B75C770D}" destId="{6E43975C-8813-4D40-B5BF-1B230E81C8B1}" srcOrd="1" destOrd="0" presId="urn:microsoft.com/office/officeart/2005/8/layout/matrix1"/>
    <dgm:cxn modelId="{DDE78474-6A47-1D4A-B853-7261D9F051F2}" type="presParOf" srcId="{DCE3290B-3148-8748-8753-C524B75C770D}" destId="{A82ABA4E-152D-3E40-AB69-01ABAF77C889}" srcOrd="2" destOrd="0" presId="urn:microsoft.com/office/officeart/2005/8/layout/matrix1"/>
    <dgm:cxn modelId="{71143989-2A6E-0744-A3C2-429EF3C6CF2D}" type="presParOf" srcId="{DCE3290B-3148-8748-8753-C524B75C770D}" destId="{F9F9AF0E-FF12-DA4A-93E4-A453C55151D7}" srcOrd="3" destOrd="0" presId="urn:microsoft.com/office/officeart/2005/8/layout/matrix1"/>
    <dgm:cxn modelId="{3A9A0520-6F87-FE4E-96C1-4633AFD4DB46}" type="presParOf" srcId="{DCE3290B-3148-8748-8753-C524B75C770D}" destId="{DE980D23-974E-0F47-AEE5-4F6E80B6E7D6}" srcOrd="4" destOrd="0" presId="urn:microsoft.com/office/officeart/2005/8/layout/matrix1"/>
    <dgm:cxn modelId="{3615355F-D252-C848-ABFD-EC1BBBC49677}" type="presParOf" srcId="{DCE3290B-3148-8748-8753-C524B75C770D}" destId="{7AE90EC3-38BA-D748-A343-7BDF3A92D934}" srcOrd="5" destOrd="0" presId="urn:microsoft.com/office/officeart/2005/8/layout/matrix1"/>
    <dgm:cxn modelId="{EBD75A04-2B69-A44D-845F-B8AF81C97B3F}" type="presParOf" srcId="{DCE3290B-3148-8748-8753-C524B75C770D}" destId="{CBDA137C-A8D1-D848-A7AD-33AE58FA98E5}" srcOrd="6" destOrd="0" presId="urn:microsoft.com/office/officeart/2005/8/layout/matrix1"/>
    <dgm:cxn modelId="{3301E467-C20E-CE4E-AEDB-33A3A03B5A6A}" type="presParOf" srcId="{DCE3290B-3148-8748-8753-C524B75C770D}" destId="{2460F638-C8D7-8549-B61F-01795A043658}" srcOrd="7" destOrd="0" presId="urn:microsoft.com/office/officeart/2005/8/layout/matrix1"/>
    <dgm:cxn modelId="{D84CFCAA-95C2-2343-A011-B2486ABF156C}" type="presParOf" srcId="{787B1C4C-3F86-E346-9086-EDA267A4CA04}" destId="{747AECF3-E6E0-374C-AF55-9DEC1E2E4E5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A09605-F50B-8B4D-92E6-ABB13115B2E0}" type="doc">
      <dgm:prSet loTypeId="urn:microsoft.com/office/officeart/2005/8/layout/matrix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D85A62-089B-084B-B82A-76EC40A0A77B}">
      <dgm:prSet phldrT="[Текст]" custT="1"/>
      <dgm:spPr/>
      <dgm:t>
        <a:bodyPr/>
        <a:lstStyle/>
        <a:p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Ключевые качества</a:t>
          </a:r>
        </a:p>
      </dgm:t>
    </dgm:pt>
    <dgm:pt modelId="{BC638273-11CF-EE4C-8AD2-BA5B0F563D62}" type="parTrans" cxnId="{214CCE6C-4582-7A49-9E57-B1E47739F779}">
      <dgm:prSet/>
      <dgm:spPr/>
      <dgm:t>
        <a:bodyPr/>
        <a:lstStyle/>
        <a:p>
          <a:endParaRPr lang="ru-RU"/>
        </a:p>
      </dgm:t>
    </dgm:pt>
    <dgm:pt modelId="{B277E4A2-0617-F444-B3F6-C3CC5BDB3932}" type="sibTrans" cxnId="{214CCE6C-4582-7A49-9E57-B1E47739F779}">
      <dgm:prSet/>
      <dgm:spPr/>
      <dgm:t>
        <a:bodyPr/>
        <a:lstStyle/>
        <a:p>
          <a:endParaRPr lang="ru-RU"/>
        </a:p>
      </dgm:t>
    </dgm:pt>
    <dgm:pt modelId="{049935B8-84E2-094D-8AD4-D507E928D496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Единство независимо от противоречий</a:t>
          </a:r>
        </a:p>
      </dgm:t>
    </dgm:pt>
    <dgm:pt modelId="{11573CBA-3F9B-7A45-96CC-66517981C2B0}" type="parTrans" cxnId="{2D2832C2-DB70-F04F-944F-4FD0C4222F9F}">
      <dgm:prSet/>
      <dgm:spPr/>
      <dgm:t>
        <a:bodyPr/>
        <a:lstStyle/>
        <a:p>
          <a:endParaRPr lang="ru-RU"/>
        </a:p>
      </dgm:t>
    </dgm:pt>
    <dgm:pt modelId="{66A6A251-44DA-EB46-ADFC-4F725E129BB3}" type="sibTrans" cxnId="{2D2832C2-DB70-F04F-944F-4FD0C4222F9F}">
      <dgm:prSet/>
      <dgm:spPr/>
      <dgm:t>
        <a:bodyPr/>
        <a:lstStyle/>
        <a:p>
          <a:endParaRPr lang="ru-RU"/>
        </a:p>
      </dgm:t>
    </dgm:pt>
    <dgm:pt modelId="{7AE83DE5-69CC-9F45-BA1A-F9E57CD2B9BD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Воля во взгляде</a:t>
          </a:r>
        </a:p>
        <a:p>
          <a:endParaRPr lang="ru-RU" sz="2400" dirty="0"/>
        </a:p>
        <a:p>
          <a:endParaRPr lang="ru-RU" sz="2400" dirty="0"/>
        </a:p>
      </dgm:t>
    </dgm:pt>
    <dgm:pt modelId="{70DFF53E-936C-ED4D-9959-8A6B53B1782F}" type="sibTrans" cxnId="{99A37B28-F453-E64D-8127-AE32E1B00ADC}">
      <dgm:prSet/>
      <dgm:spPr/>
      <dgm:t>
        <a:bodyPr/>
        <a:lstStyle/>
        <a:p>
          <a:endParaRPr lang="ru-RU"/>
        </a:p>
      </dgm:t>
    </dgm:pt>
    <dgm:pt modelId="{93720880-5BF5-4246-BF1C-EE1694322BF5}" type="parTrans" cxnId="{99A37B28-F453-E64D-8127-AE32E1B00ADC}">
      <dgm:prSet/>
      <dgm:spPr/>
      <dgm:t>
        <a:bodyPr/>
        <a:lstStyle/>
        <a:p>
          <a:endParaRPr lang="ru-RU"/>
        </a:p>
      </dgm:t>
    </dgm:pt>
    <dgm:pt modelId="{C1371F69-6A23-2E41-856C-309A98379A37}">
      <dgm:prSet/>
      <dgm:spPr/>
      <dgm:t>
        <a:bodyPr/>
        <a:lstStyle/>
        <a:p>
          <a:endParaRPr lang="ru-RU"/>
        </a:p>
      </dgm:t>
    </dgm:pt>
    <dgm:pt modelId="{1E9604C5-3545-4647-9B4B-70D374836636}" type="sibTrans" cxnId="{F97642F9-34D0-DB42-9C4C-292DCFBFC7F3}">
      <dgm:prSet/>
      <dgm:spPr/>
      <dgm:t>
        <a:bodyPr/>
        <a:lstStyle/>
        <a:p>
          <a:endParaRPr lang="ru-RU"/>
        </a:p>
      </dgm:t>
    </dgm:pt>
    <dgm:pt modelId="{BD20F202-8115-7548-87E1-FE6E58E3D12C}" type="parTrans" cxnId="{F97642F9-34D0-DB42-9C4C-292DCFBFC7F3}">
      <dgm:prSet/>
      <dgm:spPr/>
      <dgm:t>
        <a:bodyPr/>
        <a:lstStyle/>
        <a:p>
          <a:endParaRPr lang="ru-RU"/>
        </a:p>
      </dgm:t>
    </dgm:pt>
    <dgm:pt modelId="{8B9D6E2D-ED03-134F-B049-BF955A5D93B5}">
      <dgm:prSet phldrT="[Текст]" custT="1"/>
      <dgm:spPr/>
      <dgm:t>
        <a:bodyPr/>
        <a:lstStyle/>
        <a:p>
          <a:pPr>
            <a:buNone/>
          </a:pP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Сопереживание команде</a:t>
          </a:r>
        </a:p>
      </dgm:t>
    </dgm:pt>
    <dgm:pt modelId="{DB14FE4C-425C-0048-8016-7409C72AF636}" type="sibTrans" cxnId="{E36DC8BF-CD24-284A-963E-C7DA82182906}">
      <dgm:prSet/>
      <dgm:spPr/>
      <dgm:t>
        <a:bodyPr/>
        <a:lstStyle/>
        <a:p>
          <a:endParaRPr lang="ru-RU"/>
        </a:p>
      </dgm:t>
    </dgm:pt>
    <dgm:pt modelId="{E334E939-2E52-D441-A789-C932F138435B}" type="parTrans" cxnId="{E36DC8BF-CD24-284A-963E-C7DA82182906}">
      <dgm:prSet/>
      <dgm:spPr/>
      <dgm:t>
        <a:bodyPr/>
        <a:lstStyle/>
        <a:p>
          <a:endParaRPr lang="ru-RU"/>
        </a:p>
      </dgm:t>
    </dgm:pt>
    <dgm:pt modelId="{F6108B0D-287C-F242-98AD-4AAC742FE8D8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Жертвенность как внутренний акт</a:t>
          </a:r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39240E2C-CB0A-8246-BD1A-FF588EA475A3}" type="sibTrans" cxnId="{4DD03F32-E064-1244-A6D6-3C7ED1223B1D}">
      <dgm:prSet/>
      <dgm:spPr/>
      <dgm:t>
        <a:bodyPr/>
        <a:lstStyle/>
        <a:p>
          <a:endParaRPr lang="ru-RU"/>
        </a:p>
      </dgm:t>
    </dgm:pt>
    <dgm:pt modelId="{C7478E1D-B10A-A04E-83D3-DC2A81FEA688}" type="parTrans" cxnId="{4DD03F32-E064-1244-A6D6-3C7ED1223B1D}">
      <dgm:prSet/>
      <dgm:spPr/>
      <dgm:t>
        <a:bodyPr/>
        <a:lstStyle/>
        <a:p>
          <a:endParaRPr lang="ru-RU"/>
        </a:p>
      </dgm:t>
    </dgm:pt>
    <dgm:pt modelId="{787B1C4C-3F86-E346-9086-EDA267A4CA04}" type="pres">
      <dgm:prSet presAssocID="{ABA09605-F50B-8B4D-92E6-ABB13115B2E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E3290B-3148-8748-8753-C524B75C770D}" type="pres">
      <dgm:prSet presAssocID="{ABA09605-F50B-8B4D-92E6-ABB13115B2E0}" presName="matrix" presStyleCnt="0"/>
      <dgm:spPr/>
    </dgm:pt>
    <dgm:pt modelId="{09F617E2-A4F1-CF4F-B780-05BBF93352E7}" type="pres">
      <dgm:prSet presAssocID="{ABA09605-F50B-8B4D-92E6-ABB13115B2E0}" presName="tile1" presStyleLbl="node1" presStyleIdx="0" presStyleCnt="4" custScaleY="106196" custLinFactNeighborX="0" custLinFactNeighborY="2320"/>
      <dgm:spPr/>
    </dgm:pt>
    <dgm:pt modelId="{6E43975C-8813-4D40-B5BF-1B230E81C8B1}" type="pres">
      <dgm:prSet presAssocID="{ABA09605-F50B-8B4D-92E6-ABB13115B2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2ABA4E-152D-3E40-AB69-01ABAF77C889}" type="pres">
      <dgm:prSet presAssocID="{ABA09605-F50B-8B4D-92E6-ABB13115B2E0}" presName="tile2" presStyleLbl="node1" presStyleIdx="1" presStyleCnt="4" custScaleY="103730" custLinFactNeighborY="1386"/>
      <dgm:spPr/>
    </dgm:pt>
    <dgm:pt modelId="{F9F9AF0E-FF12-DA4A-93E4-A453C55151D7}" type="pres">
      <dgm:prSet presAssocID="{ABA09605-F50B-8B4D-92E6-ABB13115B2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E980D23-974E-0F47-AEE5-4F6E80B6E7D6}" type="pres">
      <dgm:prSet presAssocID="{ABA09605-F50B-8B4D-92E6-ABB13115B2E0}" presName="tile3" presStyleLbl="node1" presStyleIdx="2" presStyleCnt="4"/>
      <dgm:spPr/>
    </dgm:pt>
    <dgm:pt modelId="{7AE90EC3-38BA-D748-A343-7BDF3A92D934}" type="pres">
      <dgm:prSet presAssocID="{ABA09605-F50B-8B4D-92E6-ABB13115B2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BDA137C-A8D1-D848-A7AD-33AE58FA98E5}" type="pres">
      <dgm:prSet presAssocID="{ABA09605-F50B-8B4D-92E6-ABB13115B2E0}" presName="tile4" presStyleLbl="node1" presStyleIdx="3" presStyleCnt="4" custLinFactNeighborX="5797" custLinFactNeighborY="1218"/>
      <dgm:spPr/>
    </dgm:pt>
    <dgm:pt modelId="{2460F638-C8D7-8549-B61F-01795A043658}" type="pres">
      <dgm:prSet presAssocID="{ABA09605-F50B-8B4D-92E6-ABB13115B2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47AECF3-E6E0-374C-AF55-9DEC1E2E4E58}" type="pres">
      <dgm:prSet presAssocID="{ABA09605-F50B-8B4D-92E6-ABB13115B2E0}" presName="centerTile" presStyleLbl="fgShp" presStyleIdx="0" presStyleCnt="1" custScaleX="135266">
        <dgm:presLayoutVars>
          <dgm:chMax val="0"/>
          <dgm:chPref val="0"/>
        </dgm:presLayoutVars>
      </dgm:prSet>
      <dgm:spPr/>
    </dgm:pt>
  </dgm:ptLst>
  <dgm:cxnLst>
    <dgm:cxn modelId="{85F3B600-ADA7-A64B-87B5-768E1B90C2E8}" type="presOf" srcId="{67D85A62-089B-084B-B82A-76EC40A0A77B}" destId="{747AECF3-E6E0-374C-AF55-9DEC1E2E4E58}" srcOrd="0" destOrd="0" presId="urn:microsoft.com/office/officeart/2005/8/layout/matrix1"/>
    <dgm:cxn modelId="{8D6BCC0E-1098-4A47-B196-A6F2F98388D9}" type="presOf" srcId="{F6108B0D-287C-F242-98AD-4AAC742FE8D8}" destId="{F9F9AF0E-FF12-DA4A-93E4-A453C55151D7}" srcOrd="1" destOrd="0" presId="urn:microsoft.com/office/officeart/2005/8/layout/matrix1"/>
    <dgm:cxn modelId="{31748025-B0E0-CE48-B116-BC03926C873F}" type="presOf" srcId="{7AE83DE5-69CC-9F45-BA1A-F9E57CD2B9BD}" destId="{DE980D23-974E-0F47-AEE5-4F6E80B6E7D6}" srcOrd="0" destOrd="0" presId="urn:microsoft.com/office/officeart/2005/8/layout/matrix1"/>
    <dgm:cxn modelId="{99A37B28-F453-E64D-8127-AE32E1B00ADC}" srcId="{67D85A62-089B-084B-B82A-76EC40A0A77B}" destId="{7AE83DE5-69CC-9F45-BA1A-F9E57CD2B9BD}" srcOrd="2" destOrd="0" parTransId="{93720880-5BF5-4246-BF1C-EE1694322BF5}" sibTransId="{70DFF53E-936C-ED4D-9959-8A6B53B1782F}"/>
    <dgm:cxn modelId="{4DD03F32-E064-1244-A6D6-3C7ED1223B1D}" srcId="{67D85A62-089B-084B-B82A-76EC40A0A77B}" destId="{F6108B0D-287C-F242-98AD-4AAC742FE8D8}" srcOrd="1" destOrd="0" parTransId="{C7478E1D-B10A-A04E-83D3-DC2A81FEA688}" sibTransId="{39240E2C-CB0A-8246-BD1A-FF588EA475A3}"/>
    <dgm:cxn modelId="{A1B3BF5F-837F-9F40-A665-D20B71666C82}" type="presOf" srcId="{049935B8-84E2-094D-8AD4-D507E928D496}" destId="{09F617E2-A4F1-CF4F-B780-05BBF93352E7}" srcOrd="0" destOrd="0" presId="urn:microsoft.com/office/officeart/2005/8/layout/matrix1"/>
    <dgm:cxn modelId="{68957960-B8E8-7042-BAA8-91973477B3EF}" type="presOf" srcId="{8B9D6E2D-ED03-134F-B049-BF955A5D93B5}" destId="{2460F638-C8D7-8549-B61F-01795A043658}" srcOrd="1" destOrd="0" presId="urn:microsoft.com/office/officeart/2005/8/layout/matrix1"/>
    <dgm:cxn modelId="{59BC5848-1036-3742-A374-D14340E53019}" type="presOf" srcId="{F6108B0D-287C-F242-98AD-4AAC742FE8D8}" destId="{A82ABA4E-152D-3E40-AB69-01ABAF77C889}" srcOrd="0" destOrd="0" presId="urn:microsoft.com/office/officeart/2005/8/layout/matrix1"/>
    <dgm:cxn modelId="{214CCE6C-4582-7A49-9E57-B1E47739F779}" srcId="{ABA09605-F50B-8B4D-92E6-ABB13115B2E0}" destId="{67D85A62-089B-084B-B82A-76EC40A0A77B}" srcOrd="0" destOrd="0" parTransId="{BC638273-11CF-EE4C-8AD2-BA5B0F563D62}" sibTransId="{B277E4A2-0617-F444-B3F6-C3CC5BDB3932}"/>
    <dgm:cxn modelId="{28061577-CA0A-4645-A887-D04403C394B7}" type="presOf" srcId="{8B9D6E2D-ED03-134F-B049-BF955A5D93B5}" destId="{CBDA137C-A8D1-D848-A7AD-33AE58FA98E5}" srcOrd="0" destOrd="0" presId="urn:microsoft.com/office/officeart/2005/8/layout/matrix1"/>
    <dgm:cxn modelId="{51FE447D-4859-3F4F-A60E-C212A4199900}" type="presOf" srcId="{ABA09605-F50B-8B4D-92E6-ABB13115B2E0}" destId="{787B1C4C-3F86-E346-9086-EDA267A4CA04}" srcOrd="0" destOrd="0" presId="urn:microsoft.com/office/officeart/2005/8/layout/matrix1"/>
    <dgm:cxn modelId="{E36DC8BF-CD24-284A-963E-C7DA82182906}" srcId="{67D85A62-089B-084B-B82A-76EC40A0A77B}" destId="{8B9D6E2D-ED03-134F-B049-BF955A5D93B5}" srcOrd="3" destOrd="0" parTransId="{E334E939-2E52-D441-A789-C932F138435B}" sibTransId="{DB14FE4C-425C-0048-8016-7409C72AF636}"/>
    <dgm:cxn modelId="{666723C1-D980-CE4F-90C3-EDCDCB435E8D}" type="presOf" srcId="{049935B8-84E2-094D-8AD4-D507E928D496}" destId="{6E43975C-8813-4D40-B5BF-1B230E81C8B1}" srcOrd="1" destOrd="0" presId="urn:microsoft.com/office/officeart/2005/8/layout/matrix1"/>
    <dgm:cxn modelId="{2D2832C2-DB70-F04F-944F-4FD0C4222F9F}" srcId="{67D85A62-089B-084B-B82A-76EC40A0A77B}" destId="{049935B8-84E2-094D-8AD4-D507E928D496}" srcOrd="0" destOrd="0" parTransId="{11573CBA-3F9B-7A45-96CC-66517981C2B0}" sibTransId="{66A6A251-44DA-EB46-ADFC-4F725E129BB3}"/>
    <dgm:cxn modelId="{9051EECF-432A-0E4E-B2BE-1BB4F935FA49}" type="presOf" srcId="{7AE83DE5-69CC-9F45-BA1A-F9E57CD2B9BD}" destId="{7AE90EC3-38BA-D748-A343-7BDF3A92D934}" srcOrd="1" destOrd="0" presId="urn:microsoft.com/office/officeart/2005/8/layout/matrix1"/>
    <dgm:cxn modelId="{F97642F9-34D0-DB42-9C4C-292DCFBFC7F3}" srcId="{67D85A62-089B-084B-B82A-76EC40A0A77B}" destId="{C1371F69-6A23-2E41-856C-309A98379A37}" srcOrd="4" destOrd="0" parTransId="{BD20F202-8115-7548-87E1-FE6E58E3D12C}" sibTransId="{1E9604C5-3545-4647-9B4B-70D374836636}"/>
    <dgm:cxn modelId="{164B6722-D3C0-D34B-82DF-81554E8876F9}" type="presParOf" srcId="{787B1C4C-3F86-E346-9086-EDA267A4CA04}" destId="{DCE3290B-3148-8748-8753-C524B75C770D}" srcOrd="0" destOrd="0" presId="urn:microsoft.com/office/officeart/2005/8/layout/matrix1"/>
    <dgm:cxn modelId="{0F4508C5-CC29-F442-B776-B9FE42894404}" type="presParOf" srcId="{DCE3290B-3148-8748-8753-C524B75C770D}" destId="{09F617E2-A4F1-CF4F-B780-05BBF93352E7}" srcOrd="0" destOrd="0" presId="urn:microsoft.com/office/officeart/2005/8/layout/matrix1"/>
    <dgm:cxn modelId="{8FA5ED15-A883-4347-83CC-A3761A6DC306}" type="presParOf" srcId="{DCE3290B-3148-8748-8753-C524B75C770D}" destId="{6E43975C-8813-4D40-B5BF-1B230E81C8B1}" srcOrd="1" destOrd="0" presId="urn:microsoft.com/office/officeart/2005/8/layout/matrix1"/>
    <dgm:cxn modelId="{DDE78474-6A47-1D4A-B853-7261D9F051F2}" type="presParOf" srcId="{DCE3290B-3148-8748-8753-C524B75C770D}" destId="{A82ABA4E-152D-3E40-AB69-01ABAF77C889}" srcOrd="2" destOrd="0" presId="urn:microsoft.com/office/officeart/2005/8/layout/matrix1"/>
    <dgm:cxn modelId="{71143989-2A6E-0744-A3C2-429EF3C6CF2D}" type="presParOf" srcId="{DCE3290B-3148-8748-8753-C524B75C770D}" destId="{F9F9AF0E-FF12-DA4A-93E4-A453C55151D7}" srcOrd="3" destOrd="0" presId="urn:microsoft.com/office/officeart/2005/8/layout/matrix1"/>
    <dgm:cxn modelId="{3A9A0520-6F87-FE4E-96C1-4633AFD4DB46}" type="presParOf" srcId="{DCE3290B-3148-8748-8753-C524B75C770D}" destId="{DE980D23-974E-0F47-AEE5-4F6E80B6E7D6}" srcOrd="4" destOrd="0" presId="urn:microsoft.com/office/officeart/2005/8/layout/matrix1"/>
    <dgm:cxn modelId="{3615355F-D252-C848-ABFD-EC1BBBC49677}" type="presParOf" srcId="{DCE3290B-3148-8748-8753-C524B75C770D}" destId="{7AE90EC3-38BA-D748-A343-7BDF3A92D934}" srcOrd="5" destOrd="0" presId="urn:microsoft.com/office/officeart/2005/8/layout/matrix1"/>
    <dgm:cxn modelId="{EBD75A04-2B69-A44D-845F-B8AF81C97B3F}" type="presParOf" srcId="{DCE3290B-3148-8748-8753-C524B75C770D}" destId="{CBDA137C-A8D1-D848-A7AD-33AE58FA98E5}" srcOrd="6" destOrd="0" presId="urn:microsoft.com/office/officeart/2005/8/layout/matrix1"/>
    <dgm:cxn modelId="{3301E467-C20E-CE4E-AEDB-33A3A03B5A6A}" type="presParOf" srcId="{DCE3290B-3148-8748-8753-C524B75C770D}" destId="{2460F638-C8D7-8549-B61F-01795A043658}" srcOrd="7" destOrd="0" presId="urn:microsoft.com/office/officeart/2005/8/layout/matrix1"/>
    <dgm:cxn modelId="{D84CFCAA-95C2-2343-A011-B2486ABF156C}" type="presParOf" srcId="{787B1C4C-3F86-E346-9086-EDA267A4CA04}" destId="{747AECF3-E6E0-374C-AF55-9DEC1E2E4E5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BA09605-F50B-8B4D-92E6-ABB13115B2E0}" type="doc">
      <dgm:prSet loTypeId="urn:microsoft.com/office/officeart/2005/8/layout/matrix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D85A62-089B-084B-B82A-76EC40A0A77B}">
      <dgm:prSet phldrT="[Текст]" custT="1"/>
      <dgm:spPr/>
      <dgm:t>
        <a:bodyPr/>
        <a:lstStyle/>
        <a:p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Дееспособность Синтеза</a:t>
          </a:r>
        </a:p>
      </dgm:t>
    </dgm:pt>
    <dgm:pt modelId="{BC638273-11CF-EE4C-8AD2-BA5B0F563D62}" type="parTrans" cxnId="{214CCE6C-4582-7A49-9E57-B1E47739F779}">
      <dgm:prSet/>
      <dgm:spPr/>
      <dgm:t>
        <a:bodyPr/>
        <a:lstStyle/>
        <a:p>
          <a:endParaRPr lang="ru-RU"/>
        </a:p>
      </dgm:t>
    </dgm:pt>
    <dgm:pt modelId="{B277E4A2-0617-F444-B3F6-C3CC5BDB3932}" type="sibTrans" cxnId="{214CCE6C-4582-7A49-9E57-B1E47739F779}">
      <dgm:prSet/>
      <dgm:spPr/>
      <dgm:t>
        <a:bodyPr/>
        <a:lstStyle/>
        <a:p>
          <a:endParaRPr lang="ru-RU"/>
        </a:p>
      </dgm:t>
    </dgm:pt>
    <dgm:pt modelId="{049935B8-84E2-094D-8AD4-D507E928D496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Фиксация</a:t>
          </a:r>
        </a:p>
      </dgm:t>
    </dgm:pt>
    <dgm:pt modelId="{11573CBA-3F9B-7A45-96CC-66517981C2B0}" type="parTrans" cxnId="{2D2832C2-DB70-F04F-944F-4FD0C4222F9F}">
      <dgm:prSet/>
      <dgm:spPr/>
      <dgm:t>
        <a:bodyPr/>
        <a:lstStyle/>
        <a:p>
          <a:endParaRPr lang="ru-RU"/>
        </a:p>
      </dgm:t>
    </dgm:pt>
    <dgm:pt modelId="{66A6A251-44DA-EB46-ADFC-4F725E129BB3}" type="sibTrans" cxnId="{2D2832C2-DB70-F04F-944F-4FD0C4222F9F}">
      <dgm:prSet/>
      <dgm:spPr/>
      <dgm:t>
        <a:bodyPr/>
        <a:lstStyle/>
        <a:p>
          <a:endParaRPr lang="ru-RU"/>
        </a:p>
      </dgm:t>
    </dgm:pt>
    <dgm:pt modelId="{7AE83DE5-69CC-9F45-BA1A-F9E57CD2B9BD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Выражение</a:t>
          </a:r>
        </a:p>
        <a:p>
          <a:endParaRPr lang="ru-RU" sz="2400" dirty="0"/>
        </a:p>
        <a:p>
          <a:endParaRPr lang="ru-RU" sz="2400" dirty="0"/>
        </a:p>
      </dgm:t>
    </dgm:pt>
    <dgm:pt modelId="{70DFF53E-936C-ED4D-9959-8A6B53B1782F}" type="sibTrans" cxnId="{99A37B28-F453-E64D-8127-AE32E1B00ADC}">
      <dgm:prSet/>
      <dgm:spPr/>
      <dgm:t>
        <a:bodyPr/>
        <a:lstStyle/>
        <a:p>
          <a:endParaRPr lang="ru-RU"/>
        </a:p>
      </dgm:t>
    </dgm:pt>
    <dgm:pt modelId="{93720880-5BF5-4246-BF1C-EE1694322BF5}" type="parTrans" cxnId="{99A37B28-F453-E64D-8127-AE32E1B00ADC}">
      <dgm:prSet/>
      <dgm:spPr/>
      <dgm:t>
        <a:bodyPr/>
        <a:lstStyle/>
        <a:p>
          <a:endParaRPr lang="ru-RU"/>
        </a:p>
      </dgm:t>
    </dgm:pt>
    <dgm:pt modelId="{C1371F69-6A23-2E41-856C-309A98379A37}">
      <dgm:prSet/>
      <dgm:spPr/>
      <dgm:t>
        <a:bodyPr/>
        <a:lstStyle/>
        <a:p>
          <a:endParaRPr lang="ru-RU"/>
        </a:p>
      </dgm:t>
    </dgm:pt>
    <dgm:pt modelId="{1E9604C5-3545-4647-9B4B-70D374836636}" type="sibTrans" cxnId="{F97642F9-34D0-DB42-9C4C-292DCFBFC7F3}">
      <dgm:prSet/>
      <dgm:spPr/>
      <dgm:t>
        <a:bodyPr/>
        <a:lstStyle/>
        <a:p>
          <a:endParaRPr lang="ru-RU"/>
        </a:p>
      </dgm:t>
    </dgm:pt>
    <dgm:pt modelId="{BD20F202-8115-7548-87E1-FE6E58E3D12C}" type="parTrans" cxnId="{F97642F9-34D0-DB42-9C4C-292DCFBFC7F3}">
      <dgm:prSet/>
      <dgm:spPr/>
      <dgm:t>
        <a:bodyPr/>
        <a:lstStyle/>
        <a:p>
          <a:endParaRPr lang="ru-RU"/>
        </a:p>
      </dgm:t>
    </dgm:pt>
    <dgm:pt modelId="{8B9D6E2D-ED03-134F-B049-BF955A5D93B5}">
      <dgm:prSet phldrT="[Текст]" custT="1"/>
      <dgm:spPr/>
      <dgm:t>
        <a:bodyPr/>
        <a:lstStyle/>
        <a:p>
          <a:pPr>
            <a:buNone/>
          </a:pP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Явление</a:t>
          </a:r>
        </a:p>
      </dgm:t>
    </dgm:pt>
    <dgm:pt modelId="{DB14FE4C-425C-0048-8016-7409C72AF636}" type="sibTrans" cxnId="{E36DC8BF-CD24-284A-963E-C7DA82182906}">
      <dgm:prSet/>
      <dgm:spPr/>
      <dgm:t>
        <a:bodyPr/>
        <a:lstStyle/>
        <a:p>
          <a:endParaRPr lang="ru-RU"/>
        </a:p>
      </dgm:t>
    </dgm:pt>
    <dgm:pt modelId="{E334E939-2E52-D441-A789-C932F138435B}" type="parTrans" cxnId="{E36DC8BF-CD24-284A-963E-C7DA82182906}">
      <dgm:prSet/>
      <dgm:spPr/>
      <dgm:t>
        <a:bodyPr/>
        <a:lstStyle/>
        <a:p>
          <a:endParaRPr lang="ru-RU"/>
        </a:p>
      </dgm:t>
    </dgm:pt>
    <dgm:pt modelId="{F6108B0D-287C-F242-98AD-4AAC742FE8D8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Развертывание </a:t>
          </a:r>
        </a:p>
      </dgm:t>
    </dgm:pt>
    <dgm:pt modelId="{39240E2C-CB0A-8246-BD1A-FF588EA475A3}" type="sibTrans" cxnId="{4DD03F32-E064-1244-A6D6-3C7ED1223B1D}">
      <dgm:prSet/>
      <dgm:spPr/>
      <dgm:t>
        <a:bodyPr/>
        <a:lstStyle/>
        <a:p>
          <a:endParaRPr lang="ru-RU"/>
        </a:p>
      </dgm:t>
    </dgm:pt>
    <dgm:pt modelId="{C7478E1D-B10A-A04E-83D3-DC2A81FEA688}" type="parTrans" cxnId="{4DD03F32-E064-1244-A6D6-3C7ED1223B1D}">
      <dgm:prSet/>
      <dgm:spPr/>
      <dgm:t>
        <a:bodyPr/>
        <a:lstStyle/>
        <a:p>
          <a:endParaRPr lang="ru-RU"/>
        </a:p>
      </dgm:t>
    </dgm:pt>
    <dgm:pt modelId="{787B1C4C-3F86-E346-9086-EDA267A4CA04}" type="pres">
      <dgm:prSet presAssocID="{ABA09605-F50B-8B4D-92E6-ABB13115B2E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E3290B-3148-8748-8753-C524B75C770D}" type="pres">
      <dgm:prSet presAssocID="{ABA09605-F50B-8B4D-92E6-ABB13115B2E0}" presName="matrix" presStyleCnt="0"/>
      <dgm:spPr/>
    </dgm:pt>
    <dgm:pt modelId="{09F617E2-A4F1-CF4F-B780-05BBF93352E7}" type="pres">
      <dgm:prSet presAssocID="{ABA09605-F50B-8B4D-92E6-ABB13115B2E0}" presName="tile1" presStyleLbl="node1" presStyleIdx="0" presStyleCnt="4" custScaleY="106196" custLinFactNeighborX="0" custLinFactNeighborY="2320"/>
      <dgm:spPr/>
    </dgm:pt>
    <dgm:pt modelId="{6E43975C-8813-4D40-B5BF-1B230E81C8B1}" type="pres">
      <dgm:prSet presAssocID="{ABA09605-F50B-8B4D-92E6-ABB13115B2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2ABA4E-152D-3E40-AB69-01ABAF77C889}" type="pres">
      <dgm:prSet presAssocID="{ABA09605-F50B-8B4D-92E6-ABB13115B2E0}" presName="tile2" presStyleLbl="node1" presStyleIdx="1" presStyleCnt="4" custScaleY="103730" custLinFactNeighborY="1386"/>
      <dgm:spPr/>
    </dgm:pt>
    <dgm:pt modelId="{F9F9AF0E-FF12-DA4A-93E4-A453C55151D7}" type="pres">
      <dgm:prSet presAssocID="{ABA09605-F50B-8B4D-92E6-ABB13115B2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E980D23-974E-0F47-AEE5-4F6E80B6E7D6}" type="pres">
      <dgm:prSet presAssocID="{ABA09605-F50B-8B4D-92E6-ABB13115B2E0}" presName="tile3" presStyleLbl="node1" presStyleIdx="2" presStyleCnt="4"/>
      <dgm:spPr/>
    </dgm:pt>
    <dgm:pt modelId="{7AE90EC3-38BA-D748-A343-7BDF3A92D934}" type="pres">
      <dgm:prSet presAssocID="{ABA09605-F50B-8B4D-92E6-ABB13115B2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BDA137C-A8D1-D848-A7AD-33AE58FA98E5}" type="pres">
      <dgm:prSet presAssocID="{ABA09605-F50B-8B4D-92E6-ABB13115B2E0}" presName="tile4" presStyleLbl="node1" presStyleIdx="3" presStyleCnt="4" custLinFactNeighborX="5797" custLinFactNeighborY="1218"/>
      <dgm:spPr/>
    </dgm:pt>
    <dgm:pt modelId="{2460F638-C8D7-8549-B61F-01795A043658}" type="pres">
      <dgm:prSet presAssocID="{ABA09605-F50B-8B4D-92E6-ABB13115B2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47AECF3-E6E0-374C-AF55-9DEC1E2E4E58}" type="pres">
      <dgm:prSet presAssocID="{ABA09605-F50B-8B4D-92E6-ABB13115B2E0}" presName="centerTile" presStyleLbl="fgShp" presStyleIdx="0" presStyleCnt="1" custScaleX="135266">
        <dgm:presLayoutVars>
          <dgm:chMax val="0"/>
          <dgm:chPref val="0"/>
        </dgm:presLayoutVars>
      </dgm:prSet>
      <dgm:spPr/>
    </dgm:pt>
  </dgm:ptLst>
  <dgm:cxnLst>
    <dgm:cxn modelId="{85F3B600-ADA7-A64B-87B5-768E1B90C2E8}" type="presOf" srcId="{67D85A62-089B-084B-B82A-76EC40A0A77B}" destId="{747AECF3-E6E0-374C-AF55-9DEC1E2E4E58}" srcOrd="0" destOrd="0" presId="urn:microsoft.com/office/officeart/2005/8/layout/matrix1"/>
    <dgm:cxn modelId="{8D6BCC0E-1098-4A47-B196-A6F2F98388D9}" type="presOf" srcId="{F6108B0D-287C-F242-98AD-4AAC742FE8D8}" destId="{F9F9AF0E-FF12-DA4A-93E4-A453C55151D7}" srcOrd="1" destOrd="0" presId="urn:microsoft.com/office/officeart/2005/8/layout/matrix1"/>
    <dgm:cxn modelId="{31748025-B0E0-CE48-B116-BC03926C873F}" type="presOf" srcId="{7AE83DE5-69CC-9F45-BA1A-F9E57CD2B9BD}" destId="{DE980D23-974E-0F47-AEE5-4F6E80B6E7D6}" srcOrd="0" destOrd="0" presId="urn:microsoft.com/office/officeart/2005/8/layout/matrix1"/>
    <dgm:cxn modelId="{99A37B28-F453-E64D-8127-AE32E1B00ADC}" srcId="{67D85A62-089B-084B-B82A-76EC40A0A77B}" destId="{7AE83DE5-69CC-9F45-BA1A-F9E57CD2B9BD}" srcOrd="2" destOrd="0" parTransId="{93720880-5BF5-4246-BF1C-EE1694322BF5}" sibTransId="{70DFF53E-936C-ED4D-9959-8A6B53B1782F}"/>
    <dgm:cxn modelId="{4DD03F32-E064-1244-A6D6-3C7ED1223B1D}" srcId="{67D85A62-089B-084B-B82A-76EC40A0A77B}" destId="{F6108B0D-287C-F242-98AD-4AAC742FE8D8}" srcOrd="1" destOrd="0" parTransId="{C7478E1D-B10A-A04E-83D3-DC2A81FEA688}" sibTransId="{39240E2C-CB0A-8246-BD1A-FF588EA475A3}"/>
    <dgm:cxn modelId="{A1B3BF5F-837F-9F40-A665-D20B71666C82}" type="presOf" srcId="{049935B8-84E2-094D-8AD4-D507E928D496}" destId="{09F617E2-A4F1-CF4F-B780-05BBF93352E7}" srcOrd="0" destOrd="0" presId="urn:microsoft.com/office/officeart/2005/8/layout/matrix1"/>
    <dgm:cxn modelId="{68957960-B8E8-7042-BAA8-91973477B3EF}" type="presOf" srcId="{8B9D6E2D-ED03-134F-B049-BF955A5D93B5}" destId="{2460F638-C8D7-8549-B61F-01795A043658}" srcOrd="1" destOrd="0" presId="urn:microsoft.com/office/officeart/2005/8/layout/matrix1"/>
    <dgm:cxn modelId="{59BC5848-1036-3742-A374-D14340E53019}" type="presOf" srcId="{F6108B0D-287C-F242-98AD-4AAC742FE8D8}" destId="{A82ABA4E-152D-3E40-AB69-01ABAF77C889}" srcOrd="0" destOrd="0" presId="urn:microsoft.com/office/officeart/2005/8/layout/matrix1"/>
    <dgm:cxn modelId="{214CCE6C-4582-7A49-9E57-B1E47739F779}" srcId="{ABA09605-F50B-8B4D-92E6-ABB13115B2E0}" destId="{67D85A62-089B-084B-B82A-76EC40A0A77B}" srcOrd="0" destOrd="0" parTransId="{BC638273-11CF-EE4C-8AD2-BA5B0F563D62}" sibTransId="{B277E4A2-0617-F444-B3F6-C3CC5BDB3932}"/>
    <dgm:cxn modelId="{28061577-CA0A-4645-A887-D04403C394B7}" type="presOf" srcId="{8B9D6E2D-ED03-134F-B049-BF955A5D93B5}" destId="{CBDA137C-A8D1-D848-A7AD-33AE58FA98E5}" srcOrd="0" destOrd="0" presId="urn:microsoft.com/office/officeart/2005/8/layout/matrix1"/>
    <dgm:cxn modelId="{51FE447D-4859-3F4F-A60E-C212A4199900}" type="presOf" srcId="{ABA09605-F50B-8B4D-92E6-ABB13115B2E0}" destId="{787B1C4C-3F86-E346-9086-EDA267A4CA04}" srcOrd="0" destOrd="0" presId="urn:microsoft.com/office/officeart/2005/8/layout/matrix1"/>
    <dgm:cxn modelId="{E36DC8BF-CD24-284A-963E-C7DA82182906}" srcId="{67D85A62-089B-084B-B82A-76EC40A0A77B}" destId="{8B9D6E2D-ED03-134F-B049-BF955A5D93B5}" srcOrd="3" destOrd="0" parTransId="{E334E939-2E52-D441-A789-C932F138435B}" sibTransId="{DB14FE4C-425C-0048-8016-7409C72AF636}"/>
    <dgm:cxn modelId="{666723C1-D980-CE4F-90C3-EDCDCB435E8D}" type="presOf" srcId="{049935B8-84E2-094D-8AD4-D507E928D496}" destId="{6E43975C-8813-4D40-B5BF-1B230E81C8B1}" srcOrd="1" destOrd="0" presId="urn:microsoft.com/office/officeart/2005/8/layout/matrix1"/>
    <dgm:cxn modelId="{2D2832C2-DB70-F04F-944F-4FD0C4222F9F}" srcId="{67D85A62-089B-084B-B82A-76EC40A0A77B}" destId="{049935B8-84E2-094D-8AD4-D507E928D496}" srcOrd="0" destOrd="0" parTransId="{11573CBA-3F9B-7A45-96CC-66517981C2B0}" sibTransId="{66A6A251-44DA-EB46-ADFC-4F725E129BB3}"/>
    <dgm:cxn modelId="{9051EECF-432A-0E4E-B2BE-1BB4F935FA49}" type="presOf" srcId="{7AE83DE5-69CC-9F45-BA1A-F9E57CD2B9BD}" destId="{7AE90EC3-38BA-D748-A343-7BDF3A92D934}" srcOrd="1" destOrd="0" presId="urn:microsoft.com/office/officeart/2005/8/layout/matrix1"/>
    <dgm:cxn modelId="{F97642F9-34D0-DB42-9C4C-292DCFBFC7F3}" srcId="{67D85A62-089B-084B-B82A-76EC40A0A77B}" destId="{C1371F69-6A23-2E41-856C-309A98379A37}" srcOrd="4" destOrd="0" parTransId="{BD20F202-8115-7548-87E1-FE6E58E3D12C}" sibTransId="{1E9604C5-3545-4647-9B4B-70D374836636}"/>
    <dgm:cxn modelId="{164B6722-D3C0-D34B-82DF-81554E8876F9}" type="presParOf" srcId="{787B1C4C-3F86-E346-9086-EDA267A4CA04}" destId="{DCE3290B-3148-8748-8753-C524B75C770D}" srcOrd="0" destOrd="0" presId="urn:microsoft.com/office/officeart/2005/8/layout/matrix1"/>
    <dgm:cxn modelId="{0F4508C5-CC29-F442-B776-B9FE42894404}" type="presParOf" srcId="{DCE3290B-3148-8748-8753-C524B75C770D}" destId="{09F617E2-A4F1-CF4F-B780-05BBF93352E7}" srcOrd="0" destOrd="0" presId="urn:microsoft.com/office/officeart/2005/8/layout/matrix1"/>
    <dgm:cxn modelId="{8FA5ED15-A883-4347-83CC-A3761A6DC306}" type="presParOf" srcId="{DCE3290B-3148-8748-8753-C524B75C770D}" destId="{6E43975C-8813-4D40-B5BF-1B230E81C8B1}" srcOrd="1" destOrd="0" presId="urn:microsoft.com/office/officeart/2005/8/layout/matrix1"/>
    <dgm:cxn modelId="{DDE78474-6A47-1D4A-B853-7261D9F051F2}" type="presParOf" srcId="{DCE3290B-3148-8748-8753-C524B75C770D}" destId="{A82ABA4E-152D-3E40-AB69-01ABAF77C889}" srcOrd="2" destOrd="0" presId="urn:microsoft.com/office/officeart/2005/8/layout/matrix1"/>
    <dgm:cxn modelId="{71143989-2A6E-0744-A3C2-429EF3C6CF2D}" type="presParOf" srcId="{DCE3290B-3148-8748-8753-C524B75C770D}" destId="{F9F9AF0E-FF12-DA4A-93E4-A453C55151D7}" srcOrd="3" destOrd="0" presId="urn:microsoft.com/office/officeart/2005/8/layout/matrix1"/>
    <dgm:cxn modelId="{3A9A0520-6F87-FE4E-96C1-4633AFD4DB46}" type="presParOf" srcId="{DCE3290B-3148-8748-8753-C524B75C770D}" destId="{DE980D23-974E-0F47-AEE5-4F6E80B6E7D6}" srcOrd="4" destOrd="0" presId="urn:microsoft.com/office/officeart/2005/8/layout/matrix1"/>
    <dgm:cxn modelId="{3615355F-D252-C848-ABFD-EC1BBBC49677}" type="presParOf" srcId="{DCE3290B-3148-8748-8753-C524B75C770D}" destId="{7AE90EC3-38BA-D748-A343-7BDF3A92D934}" srcOrd="5" destOrd="0" presId="urn:microsoft.com/office/officeart/2005/8/layout/matrix1"/>
    <dgm:cxn modelId="{EBD75A04-2B69-A44D-845F-B8AF81C97B3F}" type="presParOf" srcId="{DCE3290B-3148-8748-8753-C524B75C770D}" destId="{CBDA137C-A8D1-D848-A7AD-33AE58FA98E5}" srcOrd="6" destOrd="0" presId="urn:microsoft.com/office/officeart/2005/8/layout/matrix1"/>
    <dgm:cxn modelId="{3301E467-C20E-CE4E-AEDB-33A3A03B5A6A}" type="presParOf" srcId="{DCE3290B-3148-8748-8753-C524B75C770D}" destId="{2460F638-C8D7-8549-B61F-01795A043658}" srcOrd="7" destOrd="0" presId="urn:microsoft.com/office/officeart/2005/8/layout/matrix1"/>
    <dgm:cxn modelId="{D84CFCAA-95C2-2343-A011-B2486ABF156C}" type="presParOf" srcId="{787B1C4C-3F86-E346-9086-EDA267A4CA04}" destId="{747AECF3-E6E0-374C-AF55-9DEC1E2E4E5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063F47-3BAA-3849-96E5-743FAC325703}">
      <dsp:nvSpPr>
        <dsp:cNvPr id="0" name=""/>
        <dsp:cNvSpPr/>
      </dsp:nvSpPr>
      <dsp:spPr>
        <a:xfrm>
          <a:off x="1047942" y="2271"/>
          <a:ext cx="1958015" cy="1349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36B2A2-EB2E-4746-BD48-67E5FD988149}">
      <dsp:nvSpPr>
        <dsp:cNvPr id="0" name=""/>
        <dsp:cNvSpPr/>
      </dsp:nvSpPr>
      <dsp:spPr>
        <a:xfrm>
          <a:off x="1047942" y="1351344"/>
          <a:ext cx="1958015" cy="72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Чувства</a:t>
          </a:r>
        </a:p>
      </dsp:txBody>
      <dsp:txXfrm>
        <a:off x="1047942" y="1351344"/>
        <a:ext cx="1958015" cy="726423"/>
      </dsp:txXfrm>
    </dsp:sp>
    <dsp:sp modelId="{FCEDC892-C2A6-D444-8A6C-BF1D4B3EFB0C}">
      <dsp:nvSpPr>
        <dsp:cNvPr id="0" name=""/>
        <dsp:cNvSpPr/>
      </dsp:nvSpPr>
      <dsp:spPr>
        <a:xfrm>
          <a:off x="3201842" y="2271"/>
          <a:ext cx="1958015" cy="1349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1DE41-800A-8E4D-A661-3A532BC6B5F1}">
      <dsp:nvSpPr>
        <dsp:cNvPr id="0" name=""/>
        <dsp:cNvSpPr/>
      </dsp:nvSpPr>
      <dsp:spPr>
        <a:xfrm>
          <a:off x="3201842" y="1351344"/>
          <a:ext cx="1958015" cy="72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Самоорганизация</a:t>
          </a:r>
        </a:p>
      </dsp:txBody>
      <dsp:txXfrm>
        <a:off x="3201842" y="1351344"/>
        <a:ext cx="1958015" cy="726423"/>
      </dsp:txXfrm>
    </dsp:sp>
    <dsp:sp modelId="{B5109F4C-8702-E445-BD99-4E3316246AAD}">
      <dsp:nvSpPr>
        <dsp:cNvPr id="0" name=""/>
        <dsp:cNvSpPr/>
      </dsp:nvSpPr>
      <dsp:spPr>
        <a:xfrm>
          <a:off x="5355741" y="2271"/>
          <a:ext cx="1958015" cy="1349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522B33-2479-A64E-98E3-1316620F366C}">
      <dsp:nvSpPr>
        <dsp:cNvPr id="0" name=""/>
        <dsp:cNvSpPr/>
      </dsp:nvSpPr>
      <dsp:spPr>
        <a:xfrm>
          <a:off x="5355741" y="1351344"/>
          <a:ext cx="1958015" cy="72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Принципы</a:t>
          </a:r>
        </a:p>
      </dsp:txBody>
      <dsp:txXfrm>
        <a:off x="5355741" y="1351344"/>
        <a:ext cx="1958015" cy="726423"/>
      </dsp:txXfrm>
    </dsp:sp>
    <dsp:sp modelId="{9629663C-D944-4847-893E-AB1B2EA3D7B8}">
      <dsp:nvSpPr>
        <dsp:cNvPr id="0" name=""/>
        <dsp:cNvSpPr/>
      </dsp:nvSpPr>
      <dsp:spPr>
        <a:xfrm>
          <a:off x="7509641" y="2271"/>
          <a:ext cx="1958015" cy="1349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87132-4349-AD49-AE84-55053BB4482A}">
      <dsp:nvSpPr>
        <dsp:cNvPr id="0" name=""/>
        <dsp:cNvSpPr/>
      </dsp:nvSpPr>
      <dsp:spPr>
        <a:xfrm>
          <a:off x="7509641" y="1351344"/>
          <a:ext cx="1958015" cy="72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Вершение</a:t>
          </a:r>
        </a:p>
      </dsp:txBody>
      <dsp:txXfrm>
        <a:off x="7509641" y="1351344"/>
        <a:ext cx="1958015" cy="726423"/>
      </dsp:txXfrm>
    </dsp:sp>
    <dsp:sp modelId="{E47335E3-A5FF-AC49-ACFF-247E798EA29D}">
      <dsp:nvSpPr>
        <dsp:cNvPr id="0" name=""/>
        <dsp:cNvSpPr/>
      </dsp:nvSpPr>
      <dsp:spPr>
        <a:xfrm>
          <a:off x="4278792" y="2273569"/>
          <a:ext cx="1958015" cy="1349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E48CE1-77CA-0442-AC0C-7563A3201A23}">
      <dsp:nvSpPr>
        <dsp:cNvPr id="0" name=""/>
        <dsp:cNvSpPr/>
      </dsp:nvSpPr>
      <dsp:spPr>
        <a:xfrm>
          <a:off x="4278792" y="3622642"/>
          <a:ext cx="1958015" cy="72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Матрицы</a:t>
          </a:r>
        </a:p>
      </dsp:txBody>
      <dsp:txXfrm>
        <a:off x="4278792" y="3622642"/>
        <a:ext cx="1958015" cy="7264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617E2-A4F1-CF4F-B780-05BBF93352E7}">
      <dsp:nvSpPr>
        <dsp:cNvPr id="0" name=""/>
        <dsp:cNvSpPr/>
      </dsp:nvSpPr>
      <dsp:spPr>
        <a:xfrm rot="16200000">
          <a:off x="1473663" y="-1456888"/>
          <a:ext cx="2310473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Перезаписывает прошлое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(освобождает от негатива)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 rot="5400000">
        <a:off x="0" y="16774"/>
        <a:ext cx="5257800" cy="1732855"/>
      </dsp:txXfrm>
    </dsp:sp>
    <dsp:sp modelId="{A82ABA4E-152D-3E40-AB69-01ABAF77C889}">
      <dsp:nvSpPr>
        <dsp:cNvPr id="0" name=""/>
        <dsp:cNvSpPr/>
      </dsp:nvSpPr>
      <dsp:spPr>
        <a:xfrm>
          <a:off x="5257800" y="23279"/>
          <a:ext cx="5257800" cy="225682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Оформляет окружающий мир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5257800" y="23279"/>
        <a:ext cx="5257800" cy="1692616"/>
      </dsp:txXfrm>
    </dsp:sp>
    <dsp:sp modelId="{DE980D23-974E-0F47-AEE5-4F6E80B6E7D6}">
      <dsp:nvSpPr>
        <dsp:cNvPr id="0" name=""/>
        <dsp:cNvSpPr/>
      </dsp:nvSpPr>
      <dsp:spPr>
        <a:xfrm rot="10800000">
          <a:off x="0" y="2209370"/>
          <a:ext cx="5257800" cy="2175669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Работает как «бумеранг»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Источник вибраций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 rot="10800000">
        <a:off x="0" y="2753287"/>
        <a:ext cx="5257800" cy="1631751"/>
      </dsp:txXfrm>
    </dsp:sp>
    <dsp:sp modelId="{CBDA137C-A8D1-D848-A7AD-33AE58FA98E5}">
      <dsp:nvSpPr>
        <dsp:cNvPr id="0" name=""/>
        <dsp:cNvSpPr/>
      </dsp:nvSpPr>
      <dsp:spPr>
        <a:xfrm rot="5400000">
          <a:off x="6798865" y="668304"/>
          <a:ext cx="2175669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Расшифровывает информацию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Дает вектор действия</a:t>
          </a:r>
        </a:p>
      </dsp:txBody>
      <dsp:txXfrm rot="-5400000">
        <a:off x="5257800" y="2753287"/>
        <a:ext cx="5257800" cy="1631751"/>
      </dsp:txXfrm>
    </dsp:sp>
    <dsp:sp modelId="{747AECF3-E6E0-374C-AF55-9DEC1E2E4E58}">
      <dsp:nvSpPr>
        <dsp:cNvPr id="0" name=""/>
        <dsp:cNvSpPr/>
      </dsp:nvSpPr>
      <dsp:spPr>
        <a:xfrm>
          <a:off x="2718913" y="1631751"/>
          <a:ext cx="5077772" cy="1087834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Развивает чувствительность частей (прокачивает)</a:t>
          </a:r>
        </a:p>
      </dsp:txBody>
      <dsp:txXfrm>
        <a:off x="2772017" y="1684855"/>
        <a:ext cx="4971564" cy="9816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617E2-A4F1-CF4F-B780-05BBF93352E7}">
      <dsp:nvSpPr>
        <dsp:cNvPr id="0" name=""/>
        <dsp:cNvSpPr/>
      </dsp:nvSpPr>
      <dsp:spPr>
        <a:xfrm rot="16200000">
          <a:off x="1473663" y="-1456888"/>
          <a:ext cx="2310473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Передача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0" y="16774"/>
        <a:ext cx="5257800" cy="1732855"/>
      </dsp:txXfrm>
    </dsp:sp>
    <dsp:sp modelId="{A82ABA4E-152D-3E40-AB69-01ABAF77C889}">
      <dsp:nvSpPr>
        <dsp:cNvPr id="0" name=""/>
        <dsp:cNvSpPr/>
      </dsp:nvSpPr>
      <dsp:spPr>
        <a:xfrm>
          <a:off x="5257800" y="23279"/>
          <a:ext cx="5257800" cy="225682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Синхронизация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23279"/>
        <a:ext cx="5257800" cy="1692616"/>
      </dsp:txXfrm>
    </dsp:sp>
    <dsp:sp modelId="{DE980D23-974E-0F47-AEE5-4F6E80B6E7D6}">
      <dsp:nvSpPr>
        <dsp:cNvPr id="0" name=""/>
        <dsp:cNvSpPr/>
      </dsp:nvSpPr>
      <dsp:spPr>
        <a:xfrm rot="10800000">
          <a:off x="0" y="2209370"/>
          <a:ext cx="5257800" cy="2175669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Расшифровка</a:t>
          </a: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 rot="10800000">
        <a:off x="0" y="2753287"/>
        <a:ext cx="5257800" cy="1631751"/>
      </dsp:txXfrm>
    </dsp:sp>
    <dsp:sp modelId="{CBDA137C-A8D1-D848-A7AD-33AE58FA98E5}">
      <dsp:nvSpPr>
        <dsp:cNvPr id="0" name=""/>
        <dsp:cNvSpPr/>
      </dsp:nvSpPr>
      <dsp:spPr>
        <a:xfrm rot="5400000">
          <a:off x="6798865" y="668304"/>
          <a:ext cx="2175669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Сканирование</a:t>
          </a:r>
        </a:p>
      </dsp:txBody>
      <dsp:txXfrm rot="-5400000">
        <a:off x="5257800" y="2753287"/>
        <a:ext cx="5257800" cy="1631751"/>
      </dsp:txXfrm>
    </dsp:sp>
    <dsp:sp modelId="{747AECF3-E6E0-374C-AF55-9DEC1E2E4E58}">
      <dsp:nvSpPr>
        <dsp:cNvPr id="0" name=""/>
        <dsp:cNvSpPr/>
      </dsp:nvSpPr>
      <dsp:spPr>
        <a:xfrm>
          <a:off x="3124195" y="1631751"/>
          <a:ext cx="4267209" cy="1087834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ЭМПАТИЯ</a:t>
          </a:r>
        </a:p>
      </dsp:txBody>
      <dsp:txXfrm>
        <a:off x="3177299" y="1684855"/>
        <a:ext cx="4161001" cy="9816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617E2-A4F1-CF4F-B780-05BBF93352E7}">
      <dsp:nvSpPr>
        <dsp:cNvPr id="0" name=""/>
        <dsp:cNvSpPr/>
      </dsp:nvSpPr>
      <dsp:spPr>
        <a:xfrm rot="16200000">
          <a:off x="1473663" y="-1456888"/>
          <a:ext cx="2310473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Концентрации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Правершение</a:t>
          </a: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ИВАС 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Влас</a:t>
          </a:r>
        </a:p>
      </dsp:txBody>
      <dsp:txXfrm rot="5400000">
        <a:off x="0" y="16774"/>
        <a:ext cx="5257800" cy="1732855"/>
      </dsp:txXfrm>
    </dsp:sp>
    <dsp:sp modelId="{A82ABA4E-152D-3E40-AB69-01ABAF77C889}">
      <dsp:nvSpPr>
        <dsp:cNvPr id="0" name=""/>
        <dsp:cNvSpPr/>
      </dsp:nvSpPr>
      <dsp:spPr>
        <a:xfrm>
          <a:off x="5257800" y="23279"/>
          <a:ext cx="5257800" cy="225682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Эмпатии</a:t>
          </a:r>
          <a:endParaRPr lang="ru-RU" sz="28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Прачувство</a:t>
          </a: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ИВАС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Максиан</a:t>
          </a: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5257800" y="23279"/>
        <a:ext cx="5257800" cy="1692616"/>
      </dsp:txXfrm>
    </dsp:sp>
    <dsp:sp modelId="{DE980D23-974E-0F47-AEE5-4F6E80B6E7D6}">
      <dsp:nvSpPr>
        <dsp:cNvPr id="0" name=""/>
        <dsp:cNvSpPr/>
      </dsp:nvSpPr>
      <dsp:spPr>
        <a:xfrm rot="10800000">
          <a:off x="0" y="2209370"/>
          <a:ext cx="5257800" cy="2175669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Проницания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Прапринцип</a:t>
          </a: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ИВАС 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Ратмир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 rot="10800000">
        <a:off x="0" y="2753287"/>
        <a:ext cx="5257800" cy="1631751"/>
      </dsp:txXfrm>
    </dsp:sp>
    <dsp:sp modelId="{CBDA137C-A8D1-D848-A7AD-33AE58FA98E5}">
      <dsp:nvSpPr>
        <dsp:cNvPr id="0" name=""/>
        <dsp:cNvSpPr/>
      </dsp:nvSpPr>
      <dsp:spPr>
        <a:xfrm rot="5400000">
          <a:off x="6798865" y="668304"/>
          <a:ext cx="2175669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Специфик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Прасамоорганизация</a:t>
          </a: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ИВАС 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Илия</a:t>
          </a:r>
        </a:p>
      </dsp:txBody>
      <dsp:txXfrm rot="-5400000">
        <a:off x="5257800" y="2753287"/>
        <a:ext cx="5257800" cy="1631751"/>
      </dsp:txXfrm>
    </dsp:sp>
    <dsp:sp modelId="{747AECF3-E6E0-374C-AF55-9DEC1E2E4E58}">
      <dsp:nvSpPr>
        <dsp:cNvPr id="0" name=""/>
        <dsp:cNvSpPr/>
      </dsp:nvSpPr>
      <dsp:spPr>
        <a:xfrm>
          <a:off x="3894568" y="1664811"/>
          <a:ext cx="2726463" cy="1087834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ОТДЕЛЫ</a:t>
          </a:r>
        </a:p>
      </dsp:txBody>
      <dsp:txXfrm>
        <a:off x="3947672" y="1717915"/>
        <a:ext cx="2620255" cy="9816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92A52-1028-1042-AAEB-9D714835A2FF}">
      <dsp:nvSpPr>
        <dsp:cNvPr id="0" name=""/>
        <dsp:cNvSpPr/>
      </dsp:nvSpPr>
      <dsp:spPr>
        <a:xfrm rot="16200000">
          <a:off x="1541065" y="-1541065"/>
          <a:ext cx="2175669" cy="5257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Синтез Всеединого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Энергопотенциальный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Синтез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Человек-служащий</a:t>
          </a:r>
        </a:p>
      </dsp:txBody>
      <dsp:txXfrm rot="5400000">
        <a:off x="0" y="0"/>
        <a:ext cx="5257800" cy="1631751"/>
      </dsp:txXfrm>
    </dsp:sp>
    <dsp:sp modelId="{95DFA296-FBBF-424D-914B-74531284B41B}">
      <dsp:nvSpPr>
        <dsp:cNvPr id="0" name=""/>
        <dsp:cNvSpPr/>
      </dsp:nvSpPr>
      <dsp:spPr>
        <a:xfrm>
          <a:off x="5257800" y="0"/>
          <a:ext cx="5257800" cy="21756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>
              <a:latin typeface="Times New Roman" panose="02020603050405020304" pitchFamily="18" charset="0"/>
              <a:cs typeface="Times New Roman" panose="02020603050405020304" pitchFamily="18" charset="0"/>
            </a:rPr>
            <a:t>Синтез Всеединых 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Реальностей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Синтез атома ИВО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Человек Всеединый ИВО</a:t>
          </a:r>
        </a:p>
      </dsp:txBody>
      <dsp:txXfrm>
        <a:off x="5257800" y="0"/>
        <a:ext cx="5257800" cy="1631751"/>
      </dsp:txXfrm>
    </dsp:sp>
    <dsp:sp modelId="{DD07BC49-7EA6-654D-8A4E-E015493EDB98}">
      <dsp:nvSpPr>
        <dsp:cNvPr id="0" name=""/>
        <dsp:cNvSpPr/>
      </dsp:nvSpPr>
      <dsp:spPr>
        <a:xfrm rot="10800000">
          <a:off x="0" y="2175669"/>
          <a:ext cx="5257800" cy="21756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Частностный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Синтез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Теург ИВДИВО</a:t>
          </a:r>
        </a:p>
      </dsp:txBody>
      <dsp:txXfrm rot="10800000">
        <a:off x="0" y="2719586"/>
        <a:ext cx="5257800" cy="1631751"/>
      </dsp:txXfrm>
    </dsp:sp>
    <dsp:sp modelId="{6DFB6252-8D32-A54A-9F7D-00935CBD9072}">
      <dsp:nvSpPr>
        <dsp:cNvPr id="0" name=""/>
        <dsp:cNvSpPr/>
      </dsp:nvSpPr>
      <dsp:spPr>
        <a:xfrm rot="5400000">
          <a:off x="6798865" y="634603"/>
          <a:ext cx="2175669" cy="5257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Синтез </a:t>
          </a:r>
          <a:r>
            <a:rPr lang="ru-RU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Всеедины</a:t>
          </a:r>
          <a:endParaRPr lang="ru-RU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Синтез Мировой реализации ОЧС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Архат Иерархии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57800" y="2719586"/>
        <a:ext cx="5257800" cy="1631751"/>
      </dsp:txXfrm>
    </dsp:sp>
    <dsp:sp modelId="{34C9DA5B-07E1-FC40-A4ED-43DC989D3DFC}">
      <dsp:nvSpPr>
        <dsp:cNvPr id="0" name=""/>
        <dsp:cNvSpPr/>
      </dsp:nvSpPr>
      <dsp:spPr>
        <a:xfrm>
          <a:off x="3680460" y="1631751"/>
          <a:ext cx="3154680" cy="1087834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Реализации</a:t>
          </a:r>
        </a:p>
      </dsp:txBody>
      <dsp:txXfrm>
        <a:off x="3733564" y="1684855"/>
        <a:ext cx="3048472" cy="9816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617E2-A4F1-CF4F-B780-05BBF93352E7}">
      <dsp:nvSpPr>
        <dsp:cNvPr id="0" name=""/>
        <dsp:cNvSpPr/>
      </dsp:nvSpPr>
      <dsp:spPr>
        <a:xfrm rot="16200000">
          <a:off x="1473663" y="-1456888"/>
          <a:ext cx="2310473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Экспертность</a:t>
          </a:r>
        </a:p>
      </dsp:txBody>
      <dsp:txXfrm rot="5400000">
        <a:off x="0" y="16774"/>
        <a:ext cx="5257800" cy="1732855"/>
      </dsp:txXfrm>
    </dsp:sp>
    <dsp:sp modelId="{A82ABA4E-152D-3E40-AB69-01ABAF77C889}">
      <dsp:nvSpPr>
        <dsp:cNvPr id="0" name=""/>
        <dsp:cNvSpPr/>
      </dsp:nvSpPr>
      <dsp:spPr>
        <a:xfrm>
          <a:off x="5257800" y="23279"/>
          <a:ext cx="5257800" cy="225682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Общение</a:t>
          </a: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5257800" y="23279"/>
        <a:ext cx="5257800" cy="1692616"/>
      </dsp:txXfrm>
    </dsp:sp>
    <dsp:sp modelId="{DE980D23-974E-0F47-AEE5-4F6E80B6E7D6}">
      <dsp:nvSpPr>
        <dsp:cNvPr id="0" name=""/>
        <dsp:cNvSpPr/>
      </dsp:nvSpPr>
      <dsp:spPr>
        <a:xfrm rot="10800000">
          <a:off x="0" y="2209370"/>
          <a:ext cx="5257800" cy="2175669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Неформальность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 rot="10800000">
        <a:off x="0" y="2753287"/>
        <a:ext cx="5257800" cy="1631751"/>
      </dsp:txXfrm>
    </dsp:sp>
    <dsp:sp modelId="{CBDA137C-A8D1-D848-A7AD-33AE58FA98E5}">
      <dsp:nvSpPr>
        <dsp:cNvPr id="0" name=""/>
        <dsp:cNvSpPr/>
      </dsp:nvSpPr>
      <dsp:spPr>
        <a:xfrm rot="5400000">
          <a:off x="6798865" y="668304"/>
          <a:ext cx="2175669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Эмпатия</a:t>
          </a:r>
        </a:p>
      </dsp:txBody>
      <dsp:txXfrm rot="-5400000">
        <a:off x="5257800" y="2753287"/>
        <a:ext cx="5257800" cy="1631751"/>
      </dsp:txXfrm>
    </dsp:sp>
    <dsp:sp modelId="{747AECF3-E6E0-374C-AF55-9DEC1E2E4E58}">
      <dsp:nvSpPr>
        <dsp:cNvPr id="0" name=""/>
        <dsp:cNvSpPr/>
      </dsp:nvSpPr>
      <dsp:spPr>
        <a:xfrm>
          <a:off x="3124195" y="1631751"/>
          <a:ext cx="4267209" cy="1087834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ОПЕРИРОВАНИЕ</a:t>
          </a:r>
          <a:endParaRPr lang="ru-RU" sz="28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77299" y="1684855"/>
        <a:ext cx="4161001" cy="9816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617E2-A4F1-CF4F-B780-05BBF93352E7}">
      <dsp:nvSpPr>
        <dsp:cNvPr id="0" name=""/>
        <dsp:cNvSpPr/>
      </dsp:nvSpPr>
      <dsp:spPr>
        <a:xfrm rot="16200000">
          <a:off x="1473663" y="-1456888"/>
          <a:ext cx="2310473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Единство независимо от противоречий</a:t>
          </a:r>
        </a:p>
      </dsp:txBody>
      <dsp:txXfrm rot="5400000">
        <a:off x="0" y="16774"/>
        <a:ext cx="5257800" cy="1732855"/>
      </dsp:txXfrm>
    </dsp:sp>
    <dsp:sp modelId="{A82ABA4E-152D-3E40-AB69-01ABAF77C889}">
      <dsp:nvSpPr>
        <dsp:cNvPr id="0" name=""/>
        <dsp:cNvSpPr/>
      </dsp:nvSpPr>
      <dsp:spPr>
        <a:xfrm>
          <a:off x="5257800" y="23279"/>
          <a:ext cx="5257800" cy="225682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Жертвенность как внутренний акт</a:t>
          </a: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5257800" y="23279"/>
        <a:ext cx="5257800" cy="1692616"/>
      </dsp:txXfrm>
    </dsp:sp>
    <dsp:sp modelId="{DE980D23-974E-0F47-AEE5-4F6E80B6E7D6}">
      <dsp:nvSpPr>
        <dsp:cNvPr id="0" name=""/>
        <dsp:cNvSpPr/>
      </dsp:nvSpPr>
      <dsp:spPr>
        <a:xfrm rot="10800000">
          <a:off x="0" y="2209370"/>
          <a:ext cx="5257800" cy="2175669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Воля во взгляде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 rot="10800000">
        <a:off x="0" y="2753287"/>
        <a:ext cx="5257800" cy="1631751"/>
      </dsp:txXfrm>
    </dsp:sp>
    <dsp:sp modelId="{CBDA137C-A8D1-D848-A7AD-33AE58FA98E5}">
      <dsp:nvSpPr>
        <dsp:cNvPr id="0" name=""/>
        <dsp:cNvSpPr/>
      </dsp:nvSpPr>
      <dsp:spPr>
        <a:xfrm rot="5400000">
          <a:off x="6798865" y="668304"/>
          <a:ext cx="2175669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Сопереживание команде</a:t>
          </a:r>
        </a:p>
      </dsp:txBody>
      <dsp:txXfrm rot="-5400000">
        <a:off x="5257800" y="2753287"/>
        <a:ext cx="5257800" cy="1631751"/>
      </dsp:txXfrm>
    </dsp:sp>
    <dsp:sp modelId="{747AECF3-E6E0-374C-AF55-9DEC1E2E4E58}">
      <dsp:nvSpPr>
        <dsp:cNvPr id="0" name=""/>
        <dsp:cNvSpPr/>
      </dsp:nvSpPr>
      <dsp:spPr>
        <a:xfrm>
          <a:off x="3124195" y="1631751"/>
          <a:ext cx="4267209" cy="1087834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Ключевые качества</a:t>
          </a:r>
        </a:p>
      </dsp:txBody>
      <dsp:txXfrm>
        <a:off x="3177299" y="1684855"/>
        <a:ext cx="4161001" cy="98162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617E2-A4F1-CF4F-B780-05BBF93352E7}">
      <dsp:nvSpPr>
        <dsp:cNvPr id="0" name=""/>
        <dsp:cNvSpPr/>
      </dsp:nvSpPr>
      <dsp:spPr>
        <a:xfrm rot="16200000">
          <a:off x="1473663" y="-1456888"/>
          <a:ext cx="2310473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Фиксация</a:t>
          </a:r>
        </a:p>
      </dsp:txBody>
      <dsp:txXfrm rot="5400000">
        <a:off x="0" y="16774"/>
        <a:ext cx="5257800" cy="1732855"/>
      </dsp:txXfrm>
    </dsp:sp>
    <dsp:sp modelId="{A82ABA4E-152D-3E40-AB69-01ABAF77C889}">
      <dsp:nvSpPr>
        <dsp:cNvPr id="0" name=""/>
        <dsp:cNvSpPr/>
      </dsp:nvSpPr>
      <dsp:spPr>
        <a:xfrm>
          <a:off x="5257800" y="23279"/>
          <a:ext cx="5257800" cy="225682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Развертывание </a:t>
          </a:r>
        </a:p>
      </dsp:txBody>
      <dsp:txXfrm>
        <a:off x="5257800" y="23279"/>
        <a:ext cx="5257800" cy="1692616"/>
      </dsp:txXfrm>
    </dsp:sp>
    <dsp:sp modelId="{DE980D23-974E-0F47-AEE5-4F6E80B6E7D6}">
      <dsp:nvSpPr>
        <dsp:cNvPr id="0" name=""/>
        <dsp:cNvSpPr/>
      </dsp:nvSpPr>
      <dsp:spPr>
        <a:xfrm rot="10800000">
          <a:off x="0" y="2209370"/>
          <a:ext cx="5257800" cy="2175669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Выражение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 rot="10800000">
        <a:off x="0" y="2753287"/>
        <a:ext cx="5257800" cy="1631751"/>
      </dsp:txXfrm>
    </dsp:sp>
    <dsp:sp modelId="{CBDA137C-A8D1-D848-A7AD-33AE58FA98E5}">
      <dsp:nvSpPr>
        <dsp:cNvPr id="0" name=""/>
        <dsp:cNvSpPr/>
      </dsp:nvSpPr>
      <dsp:spPr>
        <a:xfrm rot="5400000">
          <a:off x="6798865" y="668304"/>
          <a:ext cx="2175669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Явление</a:t>
          </a:r>
        </a:p>
      </dsp:txBody>
      <dsp:txXfrm rot="-5400000">
        <a:off x="5257800" y="2753287"/>
        <a:ext cx="5257800" cy="1631751"/>
      </dsp:txXfrm>
    </dsp:sp>
    <dsp:sp modelId="{747AECF3-E6E0-374C-AF55-9DEC1E2E4E58}">
      <dsp:nvSpPr>
        <dsp:cNvPr id="0" name=""/>
        <dsp:cNvSpPr/>
      </dsp:nvSpPr>
      <dsp:spPr>
        <a:xfrm>
          <a:off x="3124195" y="1631751"/>
          <a:ext cx="4267209" cy="1087834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Дееспособность Синтеза</a:t>
          </a:r>
        </a:p>
      </dsp:txBody>
      <dsp:txXfrm>
        <a:off x="3177299" y="1684855"/>
        <a:ext cx="4161001" cy="981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33A71-0364-BD41-AA3B-77A2DF24E4D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82E31-81A4-0943-B824-49A6F383B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286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82E31-81A4-0943-B824-49A6F383BE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77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696946-C93D-B64C-8AE1-FB6337B76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8EAC5AE-5F11-9244-9E9A-7F48F4AB9F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C75DD-ECF3-2C4D-8498-FE1893C31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0CEB07-4962-C04B-BD87-2336D577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1FA68F-11B0-0E41-BEF8-401C6716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08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1D3EBB-6907-F647-9DDD-9A15B1C3A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5D5C9A-E872-FA42-9A0C-2F10C0DF8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9FE9DB-8A55-0544-90FF-2C2C98656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2EFE38-DC1B-1E4C-B2D2-C5D65E986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565B8A-C34B-8F48-8B9D-C8638DB6B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0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F8A8127-E134-004B-8D23-05112B72B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564DC5-6F24-CA42-A284-01CB81349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B6D487-DDFE-814C-BA69-C878CA4B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C59B3C-953B-9044-8145-F9263B70C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EB3218-7A0C-A848-9D8B-84262B82E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655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5CD652-7E71-6446-A27C-A7E56E53F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28B21B-0270-8D4D-B595-613285366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7920F-420B-DD4A-9D1F-649913AD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96B798-02FC-1C41-85B7-5405EF815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061469-DE56-C74C-A27B-27F282122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968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66FCD1-51AC-BE47-99A3-CAC60F289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7A50B5-4DDE-8040-A7A6-AE9EEED5C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60958A-7867-5447-A3D1-B6E605BC5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156392-7A0B-0B41-95A7-CE707CF9E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D5A6E6-CB49-CF47-8C8D-BDD5D2640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918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286326-A503-664B-B146-C76A0DAEE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1D1C51-DA2F-C842-8D5C-75E9E9A8AA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98E660-3F66-8848-8D7F-0DD7DF4B2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C94457-D4DF-7442-BF68-8924C060D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C65CE5-D1B5-F84F-9271-4B37056E7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5CA3F1-A573-C142-A5F1-52A17E8ED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90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8CF10B-7B47-2F4E-9B82-B110C834A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64E5D4-2332-4544-9BE4-4D7D75D5B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28B88B-985F-8F43-ADB7-E2E87BD8C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7173ABE-26A2-5141-BDD3-CB2C5CD4E0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9556E66-7382-0B45-88BD-AE6047BF3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404CB0E-876C-2D44-9600-F7D9E7BC9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BEC1CF1-0EDA-604C-B73C-3E98D442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DE10671-9601-2541-A01D-AE14B247B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54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222157-66F8-CD4A-9D41-388A64652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1C939BC-248C-D34C-8333-52E7282A8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5A7EF06-F4E5-CF4A-956C-C1EE1A6D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F73AC1-282B-3B40-9D78-F2FFC5245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048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973D759-FE30-A748-8B67-A12235BB0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B3A4D57-ECEA-0648-822D-C21B8AE31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01DE99-33D2-4741-863F-910CD9F73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90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7B00F1-9E8D-B540-82B5-EA6EF00B6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180F08-2EC0-524A-BE9C-1B81D0770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7EF11D-E002-5249-8F9D-751F9E4B6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A2CF0C-07A8-A647-8198-00CDDAFF5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156680-9B2E-0E4D-B2B9-A0D5A24F3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FB1B06-0819-1643-8C32-DE3426DD1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94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162C11-7798-D349-B1F9-DC4A5171E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A7C9BC0-2A43-2A48-B41C-D0F9F7BA29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82833CA-3E0B-3544-9038-D1ADFADDF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7AF363-42BB-AC40-8480-89972F1A7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90769A-B92F-E04C-8FDD-B55DD8BF4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6BFBA1-B6A1-A74B-9AE3-F7C704EB8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58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2F960-15A5-AD49-9B59-F0285F886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2C7121-AC8B-CA42-BFA3-428452AE6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F88BFA-A58E-8943-AAA5-5DC66E331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F5FE1-F2A6-774F-87DB-95891777090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F69277-9508-B848-9C42-4F16C44F4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4ADB2B-EDAD-C84F-BA1A-2BC229E427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17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39E6D4-03C4-6E46-B328-AA9F33D678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3948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Синтез-Управления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0D322D5-3DA6-934D-96D6-43A8CD621E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6237" y="2914022"/>
            <a:ext cx="9371763" cy="3324218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Синтез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Синтез-управление Созидания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Командообразование: каждый, семья, проект, организация, подразделение, партия, человечество.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Кадровый потенциал команды.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Самоорганизация и принципы команды.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или в команде?</a:t>
            </a:r>
          </a:p>
          <a:p>
            <a:endParaRPr lang="ru-RU" sz="4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280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055BF-D462-9F72-7566-01BE23FEC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192E7-4387-859E-DE7A-66FEEBF4F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60" y="85411"/>
            <a:ext cx="10359850" cy="86918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Вершения</a:t>
            </a:r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F72E7C-F41C-6A8B-8D96-9062921C2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54593"/>
            <a:ext cx="10515601" cy="581799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Процессуальность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порядка ведения деятельности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выстраивает последовательность действий, ведущих к цели.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Огонь и Синтез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текуче, плавно, гибко; это состояние, когда внутренний огонь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компактифицируется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передаётся вовне.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и способность на поступки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всегда связано с решением: «быть или не быть, делать или не делать, служить или не служить».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 виртуозности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человек обретает мастерство.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Подложка для Цивилизации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создаёт базу, чтобы человечество становилось мудрым и практичным в применении ИВДИВО-энергопотенциала.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Ключевые принципы действия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«Сделай сам»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прежде чем кого-то судить или просить, исполни сам.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«Не откладывай»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иначе потеряешь возможность.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«Равняйся, а не склоняйся»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внутри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есть восприятие как состояние практики, равнение на высшее.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«Не я, а мы»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Отец, Аватары и я.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всегда в со-действии.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«Умение быть первым среди равных»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через тренировку тело запоминает, и ты становишься уникальным.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 судьбы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Оно превращает внутренние накопления (принципы, самоорганизацию, чувства) в реальные поступки.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жизнь становится набором несвязанных событий и нереализованных планов. </a:t>
            </a:r>
          </a:p>
        </p:txBody>
      </p:sp>
    </p:spTree>
    <p:extLst>
      <p:ext uri="{BB962C8B-B14F-4D97-AF65-F5344CB8AC3E}">
        <p14:creationId xmlns:p14="http://schemas.microsoft.com/office/powerpoint/2010/main" val="3326636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CF38FD-D0BB-7A4F-9209-E0D8D2E15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Эмпатией. </a:t>
            </a:r>
            <a:b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D330E63-D256-CD4C-BFF8-488674E34D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48811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5CCBD38-2D7A-5D0A-7F3B-09BD0B3ACBB4}"/>
              </a:ext>
            </a:extLst>
          </p:cNvPr>
          <p:cNvSpPr txBox="1"/>
          <p:nvPr/>
        </p:nvSpPr>
        <p:spPr>
          <a:xfrm>
            <a:off x="10717619" y="-202019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0387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CF38FD-D0BB-7A4F-9209-E0D8D2E15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629"/>
            <a:ext cx="10515600" cy="149720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Отделов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D330E63-D256-CD4C-BFF8-488674E34D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4201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019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9D3776-52E5-8A4C-B972-E11459097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Управляй Сам Всеедино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E7F3BDA-B161-6644-A8A9-CC9BFBCCC1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1473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7641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63F3D-2A48-334C-982F-380241741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1015"/>
            <a:ext cx="10515600" cy="114551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Матрица</a:t>
            </a:r>
            <a:r>
              <a:rPr lang="ru-RU" sz="3200" b="1" dirty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br>
              <a:rPr lang="ru-RU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01067D-71E2-E34D-A2F2-195F7398B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255"/>
            <a:ext cx="10515600" cy="5031803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 —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фундаментальная категория организации материи. Если говорить просто, это системно-иерархическая «решётка», в которой строго по порядку разложены все параметры, законы, начала и характеристики, необходимые для существования какой-либо вещи, явления или темы.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матрица устроена (из чего состоит)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понять работу матрицы, нужно представить себе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Куб Синтеза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Вся материя разворачивается из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Ядра Синтеза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Вокруг ядра формируется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метрика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«математический чертёж» будущей материи, где записаны все формулы и связи, но самой материи ещё нет.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этот чертёж разворачивается в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Куб Синтеза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объёмную структуру с решётками и узлами.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— это один из срезов этого Куба.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Если взять трёхмерный куб и посмотреть на него с одной стороны — можно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увидить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плоскость, расчерченную на клеточки. Вот эта плоскость с клеточками и есть матрица для данной темы.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147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61CAE-E39D-EF4A-10C1-E9278955B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7009A-584F-9F19-7226-A0B450129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1015"/>
            <a:ext cx="10515600" cy="1145512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3600" dirty="0"/>
            </a:br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работы матрицы </a:t>
            </a:r>
            <a:b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«Притяжение — Наполнение — Синтез — Переход»</a:t>
            </a:r>
            <a:r>
              <a:rPr lang="ru-RU" sz="3200" b="1" dirty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</a:t>
            </a:r>
            <a:br>
              <a:rPr lang="ru-RU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ACAC9F-8931-C25F-F0CE-F8A6E58D9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255"/>
            <a:ext cx="10515600" cy="589838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Сканирование и притяжение (Магнит).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работает по закону подобия. Если у человека (или любой другой системы) есть матрица по какой-то теме, она начинает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сканировать окружающую среду и притягивать на себя недостающие элементы 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таксончики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Наполнение (Заполнение ячеек).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клеточка матрицы должна быть заполнена. Пока хоть одна ячейка пуста, тема остаётся «незакрытой», человек чувствует беспокойство, поиск продолжается. Когда все необходимые параметры собраны, матрица становится полной.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Схлопывание в Ядро (Синтез).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матрица наполнена, она не остаётся развёрнутой. Вся информация и энергия стягиваются к центру, в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Ядро матрицы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(или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надматричное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пространство). Там происходит синтез: все разрозненные данные переплавляются в целостное новое качество. Это момент озарения: «Эврика! Я понял, я решил!».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Развёртывание новой матрицы (Переход на новый уровень).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схлопывания Ядро, обогащённое синтезом, разворачивает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новую матрицу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более высокого порядка, с большей мерностью, с новыми пустыми клеточками. Это означает, что тема не закончена, она вышла на новый, более глубокий уровень, и теперь нужно наполнять уже её.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128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D72B8-8C87-2104-BBD3-9D395C22A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19853B-B5E8-4EE2-7B06-5CC3478B8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Человека - служащего:</a:t>
            </a:r>
            <a:b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AC75A03-FA1B-A25C-0EBD-D9BCF5A7C6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6039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3D8096-C738-854E-9DC8-B9BE7A399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60" y="365125"/>
            <a:ext cx="10359850" cy="810532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команды</a:t>
            </a:r>
            <a:endParaRPr lang="ru-RU" sz="27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5F2B81-B626-4C4A-8514-752E96413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66092"/>
            <a:ext cx="10515601" cy="5506497"/>
          </a:xfrm>
        </p:spPr>
        <p:txBody>
          <a:bodyPr>
            <a:normAutofit fontScale="55000" lnSpcReduction="20000"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Дело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Общая идея. Общее горение.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Вовлеченность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Идея команды – моя личная идея. Личное горение.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Компетентность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Мои компетенции и как я могу их  дать команде. 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все равны.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Первенство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 чем в команде первый каждый. Как и чем я развиваю команду.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должны выявлять и растить лидеров и руководителей.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среды достижения цели 1+1=11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Преодоление предельности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Психодинамичность и регулятивность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Эмерджентность.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активации, нового качества одного, все могут сделать сдвиг.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Обучаемость и репликативность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команде каждый стремится обучиться новым, каким у него нет компетенциям, если есть такой спец и есть желание (Миссия – играть на гитаре). Команда  раскрывает новые возможности каждого.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 команды: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каждый, команды, человечество.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команда должна развивать человечество в веках ( в следующем воплощении). Человечество – команда ИВО.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вовне-внутри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Команда стимулирует внутренний мир каждого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наоборот. В каких командах вы себя ощущаете, участвуете, что в этой команде делаете, за что отвечаете? Семья, Подразделение, страна. Такое же и количество частей активно и дееспособно у каждого.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0168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80573E-9120-C446-87F9-2F938205E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14883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команды</a:t>
            </a:r>
            <a:b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D1A2FC-C2C0-0A4F-96B9-9B3ECC3C0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207"/>
            <a:ext cx="10515600" cy="5983793"/>
          </a:xfrm>
        </p:spPr>
        <p:txBody>
          <a:bodyPr>
            <a:normAutofit lnSpcReduction="10000"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Ядерность Команды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ваших ядрах записана информация о всей  подготовке и накоплениях.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Накопление личное, записи в Духе личные, но когда начинается  движение Телом, то ядра приходят в движение и вместе с движением Тела из ядер начинается эманация записей. И как только  начинается взаимодействие с кем-то – в этот момент ядра реагируют друг на друга. И из каждого из ядер начинают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эманировать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записи слов на стыковку друг с другом. Отец притягивает по подобию записей в  ядрах друг друга. Каждого и команды и идёт взаимопересечение ядер.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Вершение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Созидание идёт на взаимопроникновении ядерности людей между собой. Мы обмениваемся  на уровне ядер между собой. </a:t>
            </a:r>
          </a:p>
          <a:p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Органичность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Команда, как один организм, отлаженность, поддержка, доверие, чувство плеча.</a:t>
            </a:r>
          </a:p>
          <a:p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Телесность.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законов систем, что система имеет состояние баланса.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этот баланс? Синтез находит баланс в физическом теле. Физическое тело – это тот инструмент, который позволяет держать баланс между Синтезом и Огнём, Волей и Духом, между состоянием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давания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деяния. Насколько наши деяния сбалансированы с даяниями? Внутри должна быть поставлена задача краткосрочная и долгосрочная в исполнении Служения ИВДИВО.  Аватар – Дело. Имея разные дела, мы внутренне развиваем физическое тело с Ядрами Синтеза для выражения ИВО во вне. </a:t>
            </a:r>
          </a:p>
          <a:p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Дееспособность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Умение действия приведёт нас к внутренней уверенности.  Любое тело входит в адекватность Ядер Синтеза явлением ИВО.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/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042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AE6A4-443E-07ED-CA10-603E3F384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EDEAB2-A602-77D1-0FAB-FF1CA9E14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1015"/>
            <a:ext cx="10515600" cy="114551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Теургия: </a:t>
            </a:r>
            <a:br>
              <a:rPr lang="ru-RU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F0ADAE-EBBB-AB57-27F1-B5721C2DE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255"/>
            <a:ext cx="10515600" cy="58983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Теургии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эманация, генерация нового и сложение новой цельности. Иногда  записи Энергии, Света, Частности не входят в новую цельность и отсекаются Теургией. 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Тру-д — принцип внутреннего действия Духа, который развивает Человека. Любовь и труд, как деятельность Духа сделали человека Человеком.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принцип Теургии — эталонное явление Теургии для 1024-х Частей. Для поддержки, обновления и развития разработки Частей, 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Личная Теургия складывается из: 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внутреннего состояния, 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внутренней подготовки, 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личных связей в разных сферах жизни, 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всех видов деятельности имеющихся, 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творческих планов, устремлений, задач, целей, 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теургии, как сложение цельности, 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развивают Теургию при готовности к Пробуждению к новому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Воскрешённости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аматизации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теургических матриц.</a:t>
            </a:r>
          </a:p>
        </p:txBody>
      </p:sp>
    </p:spTree>
    <p:extLst>
      <p:ext uri="{BB962C8B-B14F-4D97-AF65-F5344CB8AC3E}">
        <p14:creationId xmlns:p14="http://schemas.microsoft.com/office/powerpoint/2010/main" val="305404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CF263A-6FFB-F92C-75F9-D8D2C8ED6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89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работы с ситуацией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8966015B-AF34-312E-05EE-D5194A7054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7072" y="1453243"/>
            <a:ext cx="5301344" cy="4723720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Как можно дышать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9714FEA3-F55E-7B39-C897-FCB02E942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8155" y="1466398"/>
            <a:ext cx="603068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работы по управлению дыханием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Облегчение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снимаем тяжесть</a:t>
            </a:r>
          </a:p>
          <a:p>
            <a:pPr marL="0" lvl="0" indent="0">
              <a:buNone/>
            </a:pPr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Дышать в СИ с Телом Духа</a:t>
            </a:r>
          </a:p>
          <a:p>
            <a:pPr marL="0" lvl="0" indent="0">
              <a:buNone/>
            </a:pPr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Стяжать Стихии Мг-кого космоса</a:t>
            </a:r>
          </a:p>
          <a:p>
            <a:pPr marL="457200" lvl="0" indent="-457200">
              <a:buAutoNum type="arabicPeriod" startAt="3"/>
            </a:pPr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Ментальным телом взаимодействовать    с ИВ Аватарами Синтеза</a:t>
            </a:r>
          </a:p>
          <a:p>
            <a:pPr marL="457200" indent="-457200">
              <a:buFont typeface="+mj-lt"/>
              <a:buAutoNum type="arabicPeriod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6F151FE9-1A03-1CF0-C9B8-1D472F1CB4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820567"/>
              </p:ext>
            </p:extLst>
          </p:nvPr>
        </p:nvGraphicFramePr>
        <p:xfrm>
          <a:off x="457198" y="1832186"/>
          <a:ext cx="5301342" cy="29313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7286">
                  <a:extLst>
                    <a:ext uri="{9D8B030D-6E8A-4147-A177-3AD203B41FA5}">
                      <a16:colId xmlns:a16="http://schemas.microsoft.com/office/drawing/2014/main" val="1093931742"/>
                    </a:ext>
                  </a:extLst>
                </a:gridCol>
                <a:gridCol w="3374056">
                  <a:extLst>
                    <a:ext uri="{9D8B030D-6E8A-4147-A177-3AD203B41FA5}">
                      <a16:colId xmlns:a16="http://schemas.microsoft.com/office/drawing/2014/main" val="3221716995"/>
                    </a:ext>
                  </a:extLst>
                </a:gridCol>
              </a:tblGrid>
              <a:tr h="3647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309928"/>
                  </a:ext>
                </a:extLst>
              </a:tr>
              <a:tr h="6453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8. _________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аматика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Стихия Субстанции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095300"/>
                  </a:ext>
                </a:extLst>
              </a:tr>
              <a:tr h="3647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7. _________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002363"/>
                  </a:ext>
                </a:extLst>
              </a:tr>
              <a:tr h="3647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6. _________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357204"/>
                  </a:ext>
                </a:extLst>
              </a:tr>
              <a:tr h="3647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5. _________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525466"/>
                  </a:ext>
                </a:extLst>
              </a:tr>
              <a:tr h="6453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4. _________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ментал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Стихия Воздуха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034825"/>
                  </a:ext>
                </a:extLst>
              </a:tr>
            </a:tbl>
          </a:graphicData>
        </a:graphic>
      </p:graphicFrame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8012C3CD-C4FA-D478-B269-03551AD3AA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74398"/>
              </p:ext>
            </p:extLst>
          </p:nvPr>
        </p:nvGraphicFramePr>
        <p:xfrm>
          <a:off x="468085" y="4581797"/>
          <a:ext cx="5301342" cy="1798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8031">
                  <a:extLst>
                    <a:ext uri="{9D8B030D-6E8A-4147-A177-3AD203B41FA5}">
                      <a16:colId xmlns:a16="http://schemas.microsoft.com/office/drawing/2014/main" val="1040346426"/>
                    </a:ext>
                  </a:extLst>
                </a:gridCol>
                <a:gridCol w="3203311">
                  <a:extLst>
                    <a:ext uri="{9D8B030D-6E8A-4147-A177-3AD203B41FA5}">
                      <a16:colId xmlns:a16="http://schemas.microsoft.com/office/drawing/2014/main" val="4004269348"/>
                    </a:ext>
                  </a:extLst>
                </a:gridCol>
              </a:tblGrid>
              <a:tr h="167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 _________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602460"/>
                  </a:ext>
                </a:extLst>
              </a:tr>
              <a:tr h="167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 _________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911192"/>
                  </a:ext>
                </a:extLst>
              </a:tr>
              <a:tr h="167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1. _________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	     Воздух    4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Мысли     4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844132"/>
                  </a:ext>
                </a:extLst>
              </a:tr>
            </a:tbl>
          </a:graphicData>
        </a:graphic>
      </p:graphicFrame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D2C97305-3F3F-EACE-7F00-81EFB4132ACF}"/>
              </a:ext>
            </a:extLst>
          </p:cNvPr>
          <p:cNvCxnSpPr>
            <a:cxnSpLocks/>
          </p:cNvCxnSpPr>
          <p:nvPr/>
        </p:nvCxnSpPr>
        <p:spPr>
          <a:xfrm>
            <a:off x="7508149" y="2155370"/>
            <a:ext cx="0" cy="41011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6F4BEB1C-AE0A-0C31-F081-E777469E6C09}"/>
              </a:ext>
            </a:extLst>
          </p:cNvPr>
          <p:cNvCxnSpPr/>
          <p:nvPr/>
        </p:nvCxnSpPr>
        <p:spPr>
          <a:xfrm>
            <a:off x="5747661" y="1466398"/>
            <a:ext cx="0" cy="47105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65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76B73-E3EE-A70A-0A3B-7ADA40EB4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0E079C-46F0-6A13-BA74-36F950223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1015"/>
            <a:ext cx="10515600" cy="1145512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3600" dirty="0"/>
            </a:br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Служащий Конфедерации</a:t>
            </a:r>
            <a:br>
              <a:rPr lang="ru-RU" dirty="0"/>
            </a:br>
            <a:r>
              <a:rPr lang="ru-RU" sz="3200" b="1" dirty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br>
              <a:rPr lang="ru-RU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046DEE-0BD4-AB9E-737C-AEA0E149E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3531"/>
            <a:ext cx="10515600" cy="604910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Достигнув уровня Огня, служит Отцу, объединяя множество Огней и Синтезов в целостное действие, созидая и управляя на пределе возможностей.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Физически: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Обладает развёрнутым Телом Огня.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Огненно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Концентрирует и применяет 512 Огней Отца, быстро переключаясь между ними.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Чувственно: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Живёт сопереживанием,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чувствознанием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находится в семантическом поле команды и Отца.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Социально: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Является идейным созидателем, носителем идеологии  Отца, способным объединять людей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конфедеративность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независимо от противоречий.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Внутренне: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Слит с Отцом частями, находясь «в Отце», но сохраняя личную свободу воли и самостоятельность действий.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Профессионально: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Действует как кризисный менеджер, созидатель, архитектор, автор, способный вершить дела на грани возможного («на кону»), чтобы привести к единству и развитию.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716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C6BED-4351-C606-81BD-3FCC3CA24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C4C94D-A0BD-C0EF-9FC5-60B7D00CB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Служащий конфедерации:</a:t>
            </a:r>
            <a:b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C834D66-9626-8BDD-4F3E-3A59ADBC96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031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74265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07C84-5A11-D00C-99B8-48D38686D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10C7CA-2C5E-0B8C-6A21-F72639C94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Служащий конфедерации:</a:t>
            </a:r>
            <a:b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7B722BC-4E4D-27FF-8856-2C171B33A1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93344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56245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4B69A-910C-C57B-332C-127D9A753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«Увеличение энергопотенциала»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C0463CD-A75B-3CE9-3C44-D37FD6E455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748415"/>
              </p:ext>
            </p:extLst>
          </p:nvPr>
        </p:nvGraphicFramePr>
        <p:xfrm>
          <a:off x="1172781" y="2058534"/>
          <a:ext cx="9846438" cy="31214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2415">
                  <a:extLst>
                    <a:ext uri="{9D8B030D-6E8A-4147-A177-3AD203B41FA5}">
                      <a16:colId xmlns:a16="http://schemas.microsoft.com/office/drawing/2014/main" val="812276134"/>
                    </a:ext>
                  </a:extLst>
                </a:gridCol>
                <a:gridCol w="2196465">
                  <a:extLst>
                    <a:ext uri="{9D8B030D-6E8A-4147-A177-3AD203B41FA5}">
                      <a16:colId xmlns:a16="http://schemas.microsoft.com/office/drawing/2014/main" val="3502883811"/>
                    </a:ext>
                  </a:extLst>
                </a:gridCol>
                <a:gridCol w="2034858">
                  <a:extLst>
                    <a:ext uri="{9D8B030D-6E8A-4147-A177-3AD203B41FA5}">
                      <a16:colId xmlns:a16="http://schemas.microsoft.com/office/drawing/2014/main" val="154869131"/>
                    </a:ext>
                  </a:extLst>
                </a:gridCol>
                <a:gridCol w="1852740">
                  <a:extLst>
                    <a:ext uri="{9D8B030D-6E8A-4147-A177-3AD203B41FA5}">
                      <a16:colId xmlns:a16="http://schemas.microsoft.com/office/drawing/2014/main" val="2157508863"/>
                    </a:ext>
                  </a:extLst>
                </a:gridCol>
                <a:gridCol w="2219960">
                  <a:extLst>
                    <a:ext uri="{9D8B030D-6E8A-4147-A177-3AD203B41FA5}">
                      <a16:colId xmlns:a16="http://schemas.microsoft.com/office/drawing/2014/main" val="4010184966"/>
                    </a:ext>
                  </a:extLst>
                </a:gridCol>
              </a:tblGrid>
              <a:tr h="47291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000" b="1" dirty="0">
                          <a:solidFill>
                            <a:srgbClr val="4472C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200" b="1" dirty="0">
                          <a:solidFill>
                            <a:srgbClr val="4472C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ru-RU" sz="800" b="1" dirty="0">
                        <a:solidFill>
                          <a:srgbClr val="4472C4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Пассионарность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endParaRPr lang="ru-RU" sz="1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Иерархичность</a:t>
                      </a: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endParaRPr lang="ru-RU" sz="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endParaRPr lang="ru-RU" sz="1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Стратичность</a:t>
                      </a:r>
                      <a:endParaRPr lang="ru-RU" sz="22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endParaRPr lang="ru-RU" sz="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endParaRPr lang="ru-RU" sz="1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Огнирование</a:t>
                      </a:r>
                      <a:r>
                        <a:rPr lang="ru-RU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endParaRPr lang="ru-RU" sz="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6872703"/>
                  </a:ext>
                </a:extLst>
              </a:tr>
              <a:tr h="47291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200" b="1" dirty="0">
                          <a:solidFill>
                            <a:srgbClr val="4472C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Энергийность</a:t>
                      </a:r>
                      <a:endParaRPr lang="ru-RU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Методичность</a:t>
                      </a:r>
                      <a:endParaRPr lang="ru-RU" sz="2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Устремления</a:t>
                      </a:r>
                      <a:endParaRPr lang="ru-RU" sz="2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Телесность</a:t>
                      </a:r>
                      <a:endParaRPr lang="ru-RU" sz="2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3118360"/>
                  </a:ext>
                </a:extLst>
              </a:tr>
              <a:tr h="54078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200" b="1" dirty="0">
                          <a:solidFill>
                            <a:srgbClr val="4472C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Аппарат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Эталонность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Ясность</a:t>
                      </a:r>
                      <a:endParaRPr lang="ru-RU" sz="2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Конкретика</a:t>
                      </a:r>
                      <a:endParaRPr lang="ru-RU" sz="2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Применённость</a:t>
                      </a:r>
                      <a:r>
                        <a:rPr lang="ru-RU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8832761"/>
                  </a:ext>
                </a:extLst>
              </a:tr>
              <a:tr h="47291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200" b="1" dirty="0">
                          <a:solidFill>
                            <a:srgbClr val="4472C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Частность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Заряженность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Практичность</a:t>
                      </a:r>
                      <a:endParaRPr lang="ru-RU" sz="2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</a:t>
                      </a:r>
                      <a:endParaRPr lang="ru-RU" sz="2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Результативность </a:t>
                      </a:r>
                      <a:endParaRPr lang="ru-RU" sz="2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0039993"/>
                  </a:ext>
                </a:extLst>
              </a:tr>
              <a:tr h="781395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</a:t>
                      </a:r>
                    </a:p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dirty="0">
                          <a:solidFill>
                            <a:srgbClr val="4472C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Любовь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Мудрость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Дух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Воля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Огонь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Синтез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121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892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9BEC408F-F434-0200-BA0E-E2F67B69E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61133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2-й горизонт – Практичность. </a:t>
            </a:r>
            <a:r>
              <a:rPr lang="ru-RU" sz="4000" b="1" dirty="0" err="1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Выражаемость</a:t>
            </a:r>
            <a:endParaRPr lang="ru-RU" sz="4000" b="1" dirty="0">
              <a:solidFill>
                <a:srgbClr val="4472C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BF4F0215-890F-0B5B-D3A8-4EACD66D1B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262042"/>
              </p:ext>
            </p:extLst>
          </p:nvPr>
        </p:nvGraphicFramePr>
        <p:xfrm>
          <a:off x="592667" y="1690687"/>
          <a:ext cx="10566399" cy="414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3755">
                  <a:extLst>
                    <a:ext uri="{9D8B030D-6E8A-4147-A177-3AD203B41FA5}">
                      <a16:colId xmlns:a16="http://schemas.microsoft.com/office/drawing/2014/main" val="901657419"/>
                    </a:ext>
                  </a:extLst>
                </a:gridCol>
                <a:gridCol w="2388956">
                  <a:extLst>
                    <a:ext uri="{9D8B030D-6E8A-4147-A177-3AD203B41FA5}">
                      <a16:colId xmlns:a16="http://schemas.microsoft.com/office/drawing/2014/main" val="2810979325"/>
                    </a:ext>
                  </a:extLst>
                </a:gridCol>
                <a:gridCol w="2392088">
                  <a:extLst>
                    <a:ext uri="{9D8B030D-6E8A-4147-A177-3AD203B41FA5}">
                      <a16:colId xmlns:a16="http://schemas.microsoft.com/office/drawing/2014/main" val="4202330386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2117079509"/>
                    </a:ext>
                  </a:extLst>
                </a:gridCol>
              </a:tblGrid>
              <a:tr h="1053650">
                <a:tc>
                  <a:txBody>
                    <a:bodyPr/>
                    <a:lstStyle/>
                    <a:p>
                      <a:pPr algn="ctr"/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 выражаюсь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Мною выражаются ИВА, Отец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Развивать ИВДИВО (</a:t>
                      </a:r>
                      <a:r>
                        <a:rPr lang="ru-RU" sz="20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экстернализация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510951"/>
                  </a:ext>
                </a:extLst>
              </a:tr>
              <a:tr h="11427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Слово Отца/Эманации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Граждане в Огне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Входят в Синтез с ИВАС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 свободно выражаюсь с любом ИВДИВО-полисе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Общение, взаимодействие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Сотрудничество с ИВ Отцом и ИВА</a:t>
                      </a:r>
                    </a:p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2544845"/>
                  </a:ext>
                </a:extLst>
              </a:tr>
              <a:tr h="105365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Иерархия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ИВДИВО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 Отец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752771"/>
                  </a:ext>
                </a:extLst>
              </a:tr>
            </a:tbl>
          </a:graphicData>
        </a:graphic>
      </p:graphicFrame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37162CDF-7121-09DA-6EF8-D945E8D6B718}"/>
              </a:ext>
            </a:extLst>
          </p:cNvPr>
          <p:cNvCxnSpPr/>
          <p:nvPr/>
        </p:nvCxnSpPr>
        <p:spPr>
          <a:xfrm>
            <a:off x="3701667" y="1690688"/>
            <a:ext cx="0" cy="41494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FC3E261A-3ADC-242F-32F8-CE3AF27A8943}"/>
              </a:ext>
            </a:extLst>
          </p:cNvPr>
          <p:cNvCxnSpPr/>
          <p:nvPr/>
        </p:nvCxnSpPr>
        <p:spPr>
          <a:xfrm>
            <a:off x="6116197" y="1690687"/>
            <a:ext cx="0" cy="41494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F5D8AC8-BE7B-C62F-A570-53B9459E403F}"/>
              </a:ext>
            </a:extLst>
          </p:cNvPr>
          <p:cNvCxnSpPr/>
          <p:nvPr/>
        </p:nvCxnSpPr>
        <p:spPr>
          <a:xfrm>
            <a:off x="8549088" y="1690688"/>
            <a:ext cx="0" cy="41494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CEEB2956-7FE0-8A1C-8694-F73E83209EBC}"/>
              </a:ext>
            </a:extLst>
          </p:cNvPr>
          <p:cNvCxnSpPr>
            <a:cxnSpLocks/>
          </p:cNvCxnSpPr>
          <p:nvPr/>
        </p:nvCxnSpPr>
        <p:spPr>
          <a:xfrm flipH="1">
            <a:off x="592667" y="2750029"/>
            <a:ext cx="10566400" cy="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93C084BD-87BD-0FD9-BC10-F5B27E7F9E00}"/>
              </a:ext>
            </a:extLst>
          </p:cNvPr>
          <p:cNvCxnSpPr>
            <a:cxnSpLocks/>
          </p:cNvCxnSpPr>
          <p:nvPr/>
        </p:nvCxnSpPr>
        <p:spPr>
          <a:xfrm flipH="1">
            <a:off x="592666" y="4775296"/>
            <a:ext cx="10566400" cy="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9153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C044605-FEDF-022D-EFBC-BF8D5D825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333" y="365125"/>
            <a:ext cx="11429999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Синтез-управление 3-го горизонта ракурсом общения</a:t>
            </a:r>
            <a:endParaRPr lang="ru-RU" sz="36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81F5E3B-DED5-FBBB-B40D-4B6CCEA8B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действия</a:t>
            </a:r>
          </a:p>
          <a:p>
            <a:endParaRPr lang="ru-RU" b="1" dirty="0">
              <a:solidFill>
                <a:srgbClr val="4472C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D914DA66-8D24-CE25-8C89-F81C6BE889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196423"/>
              </p:ext>
            </p:extLst>
          </p:nvPr>
        </p:nvGraphicFramePr>
        <p:xfrm>
          <a:off x="2031999" y="2294465"/>
          <a:ext cx="9008532" cy="2928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2133">
                  <a:extLst>
                    <a:ext uri="{9D8B030D-6E8A-4147-A177-3AD203B41FA5}">
                      <a16:colId xmlns:a16="http://schemas.microsoft.com/office/drawing/2014/main" val="557231639"/>
                    </a:ext>
                  </a:extLst>
                </a:gridCol>
                <a:gridCol w="2252133">
                  <a:extLst>
                    <a:ext uri="{9D8B030D-6E8A-4147-A177-3AD203B41FA5}">
                      <a16:colId xmlns:a16="http://schemas.microsoft.com/office/drawing/2014/main" val="972798592"/>
                    </a:ext>
                  </a:extLst>
                </a:gridCol>
                <a:gridCol w="2760135">
                  <a:extLst>
                    <a:ext uri="{9D8B030D-6E8A-4147-A177-3AD203B41FA5}">
                      <a16:colId xmlns:a16="http://schemas.microsoft.com/office/drawing/2014/main" val="935768771"/>
                    </a:ext>
                  </a:extLst>
                </a:gridCol>
                <a:gridCol w="1744131">
                  <a:extLst>
                    <a:ext uri="{9D8B030D-6E8A-4147-A177-3AD203B41FA5}">
                      <a16:colId xmlns:a16="http://schemas.microsoft.com/office/drawing/2014/main" val="1043555398"/>
                    </a:ext>
                  </a:extLst>
                </a:gridCol>
              </a:tblGrid>
              <a:tr h="803487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Общение 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Эмпатия 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формальное 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(оформленное форма)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Экспертность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2832111"/>
                  </a:ext>
                </a:extLst>
              </a:tr>
              <a:tr h="80348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Человек</a:t>
                      </a:r>
                      <a:endParaRPr lang="ru-RU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Иерархия</a:t>
                      </a:r>
                      <a:endParaRPr lang="ru-RU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ИВДИВО</a:t>
                      </a:r>
                      <a:endParaRPr lang="ru-RU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ИВ Отец</a:t>
                      </a:r>
                      <a:endParaRPr lang="ru-RU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499151"/>
                  </a:ext>
                </a:extLst>
              </a:tr>
              <a:tr h="80348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Энергия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Свет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Дух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Огонь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044130"/>
                  </a:ext>
                </a:extLst>
              </a:tr>
              <a:tr h="510541">
                <a:tc>
                  <a:txBody>
                    <a:bodyPr/>
                    <a:lstStyle/>
                    <a:p>
                      <a:pPr algn="r"/>
                      <a:endParaRPr lang="ru-RU" sz="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Материя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Огонь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173031"/>
                  </a:ext>
                </a:extLst>
              </a:tr>
            </a:tbl>
          </a:graphicData>
        </a:graphic>
      </p:graphicFrame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1A6CC4A4-3A6B-FB85-BFDA-BEF0657E4024}"/>
              </a:ext>
            </a:extLst>
          </p:cNvPr>
          <p:cNvCxnSpPr>
            <a:cxnSpLocks/>
          </p:cNvCxnSpPr>
          <p:nvPr/>
        </p:nvCxnSpPr>
        <p:spPr>
          <a:xfrm>
            <a:off x="2031999" y="4715219"/>
            <a:ext cx="9008532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8619D0F3-3300-5AFB-3CED-CA7140D0E55D}"/>
              </a:ext>
            </a:extLst>
          </p:cNvPr>
          <p:cNvCxnSpPr>
            <a:cxnSpLocks/>
            <a:endCxn id="7" idx="2"/>
          </p:cNvCxnSpPr>
          <p:nvPr/>
        </p:nvCxnSpPr>
        <p:spPr>
          <a:xfrm>
            <a:off x="6521986" y="2294465"/>
            <a:ext cx="14279" cy="292862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F8C59D1-63C6-B87D-785C-B595B36E961D}"/>
              </a:ext>
            </a:extLst>
          </p:cNvPr>
          <p:cNvCxnSpPr/>
          <p:nvPr/>
        </p:nvCxnSpPr>
        <p:spPr>
          <a:xfrm>
            <a:off x="4274545" y="2327516"/>
            <a:ext cx="0" cy="234363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764F3801-C2A4-E66D-1B30-184173282AF9}"/>
              </a:ext>
            </a:extLst>
          </p:cNvPr>
          <p:cNvCxnSpPr/>
          <p:nvPr/>
        </p:nvCxnSpPr>
        <p:spPr>
          <a:xfrm>
            <a:off x="9285383" y="2327516"/>
            <a:ext cx="0" cy="234363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9860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18AB23-4AA5-805C-FBB0-89EFA98B7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65125"/>
            <a:ext cx="12073466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«Поздравление женщин ИВДИВО и Иерархии»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54B3C8C-F0E0-F1F5-5FE4-EA481A72A7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11599"/>
              </p:ext>
            </p:extLst>
          </p:nvPr>
        </p:nvGraphicFramePr>
        <p:xfrm>
          <a:off x="264405" y="1825624"/>
          <a:ext cx="11605861" cy="3999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980">
                  <a:extLst>
                    <a:ext uri="{9D8B030D-6E8A-4147-A177-3AD203B41FA5}">
                      <a16:colId xmlns:a16="http://schemas.microsoft.com/office/drawing/2014/main" val="2444971678"/>
                    </a:ext>
                  </a:extLst>
                </a:gridCol>
                <a:gridCol w="3035703">
                  <a:extLst>
                    <a:ext uri="{9D8B030D-6E8A-4147-A177-3AD203B41FA5}">
                      <a16:colId xmlns:a16="http://schemas.microsoft.com/office/drawing/2014/main" val="946297434"/>
                    </a:ext>
                  </a:extLst>
                </a:gridCol>
                <a:gridCol w="2421112">
                  <a:extLst>
                    <a:ext uri="{9D8B030D-6E8A-4147-A177-3AD203B41FA5}">
                      <a16:colId xmlns:a16="http://schemas.microsoft.com/office/drawing/2014/main" val="3407301098"/>
                    </a:ext>
                  </a:extLst>
                </a:gridCol>
                <a:gridCol w="2016973">
                  <a:extLst>
                    <a:ext uri="{9D8B030D-6E8A-4147-A177-3AD203B41FA5}">
                      <a16:colId xmlns:a16="http://schemas.microsoft.com/office/drawing/2014/main" val="705109568"/>
                    </a:ext>
                  </a:extLst>
                </a:gridCol>
                <a:gridCol w="2313093">
                  <a:extLst>
                    <a:ext uri="{9D8B030D-6E8A-4147-A177-3AD203B41FA5}">
                      <a16:colId xmlns:a16="http://schemas.microsoft.com/office/drawing/2014/main" val="1936480915"/>
                    </a:ext>
                  </a:extLst>
                </a:gridCol>
              </a:tblGrid>
              <a:tr h="79988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1" kern="100" dirty="0">
                        <a:solidFill>
                          <a:srgbClr val="4472C4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ИВДИВО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Целеустремлённость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Нежность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Реализации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Правление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045175"/>
                  </a:ext>
                </a:extLst>
              </a:tr>
              <a:tr h="79988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1" kern="100" dirty="0">
                        <a:solidFill>
                          <a:srgbClr val="4472C4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Космос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Элегантность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Косм. Озарённость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Грациозность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Счастье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216164"/>
                  </a:ext>
                </a:extLst>
              </a:tr>
              <a:tr h="79988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1" kern="100" dirty="0">
                        <a:solidFill>
                          <a:srgbClr val="4472C4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Архетип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Очарование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Красота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Лучезарность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Ладность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996097"/>
                  </a:ext>
                </a:extLst>
              </a:tr>
              <a:tr h="79988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1" kern="100" dirty="0">
                        <a:solidFill>
                          <a:srgbClr val="4472C4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Реальность 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Здравие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Гармония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Радость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Служения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790325"/>
                  </a:ext>
                </a:extLst>
              </a:tr>
              <a:tr h="79988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Реализации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Человеческая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Иерархичная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Полномочная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 err="1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Синтезная</a:t>
                      </a:r>
                      <a:endParaRPr lang="ru-RU" sz="1800" b="1" kern="100" dirty="0">
                        <a:solidFill>
                          <a:srgbClr val="4472C4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300882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BDEC58B-450B-F84A-51FA-F71A40F1B9DB}"/>
              </a:ext>
            </a:extLst>
          </p:cNvPr>
          <p:cNvCxnSpPr/>
          <p:nvPr/>
        </p:nvCxnSpPr>
        <p:spPr>
          <a:xfrm>
            <a:off x="2082188" y="1847658"/>
            <a:ext cx="0" cy="39994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D98D5B93-C461-BD48-608C-A92A6DC87AC3}"/>
              </a:ext>
            </a:extLst>
          </p:cNvPr>
          <p:cNvCxnSpPr/>
          <p:nvPr/>
        </p:nvCxnSpPr>
        <p:spPr>
          <a:xfrm>
            <a:off x="5098974" y="1856837"/>
            <a:ext cx="0" cy="39994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9C55E4C1-314D-C48B-B004-258687226A3B}"/>
              </a:ext>
            </a:extLst>
          </p:cNvPr>
          <p:cNvCxnSpPr/>
          <p:nvPr/>
        </p:nvCxnSpPr>
        <p:spPr>
          <a:xfrm>
            <a:off x="7520848" y="1866016"/>
            <a:ext cx="0" cy="39994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5EDEBD99-DDC0-D1D7-0004-17027AAA69DF}"/>
              </a:ext>
            </a:extLst>
          </p:cNvPr>
          <p:cNvCxnSpPr/>
          <p:nvPr/>
        </p:nvCxnSpPr>
        <p:spPr>
          <a:xfrm>
            <a:off x="9579166" y="1866016"/>
            <a:ext cx="0" cy="39994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4959A3F-43E2-BE19-90AB-D94294B13739}"/>
              </a:ext>
            </a:extLst>
          </p:cNvPr>
          <p:cNvCxnSpPr/>
          <p:nvPr/>
        </p:nvCxnSpPr>
        <p:spPr>
          <a:xfrm>
            <a:off x="304800" y="2610998"/>
            <a:ext cx="115654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532F27AB-C624-45C0-B34A-B1F381DDA6D8}"/>
              </a:ext>
            </a:extLst>
          </p:cNvPr>
          <p:cNvCxnSpPr/>
          <p:nvPr/>
        </p:nvCxnSpPr>
        <p:spPr>
          <a:xfrm>
            <a:off x="304800" y="3416147"/>
            <a:ext cx="115654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440ECE45-D870-D91E-D13F-32AEC92F5EE1}"/>
              </a:ext>
            </a:extLst>
          </p:cNvPr>
          <p:cNvCxnSpPr/>
          <p:nvPr/>
        </p:nvCxnSpPr>
        <p:spPr>
          <a:xfrm>
            <a:off x="304800" y="4218542"/>
            <a:ext cx="115654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9FBFB8B5-63DB-76CA-EDE0-700E1C5DBCE4}"/>
              </a:ext>
            </a:extLst>
          </p:cNvPr>
          <p:cNvCxnSpPr/>
          <p:nvPr/>
        </p:nvCxnSpPr>
        <p:spPr>
          <a:xfrm>
            <a:off x="313267" y="5042971"/>
            <a:ext cx="11565466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30675D4-24AA-22F3-0DE4-F58E91F613EC}"/>
              </a:ext>
            </a:extLst>
          </p:cNvPr>
          <p:cNvCxnSpPr/>
          <p:nvPr/>
        </p:nvCxnSpPr>
        <p:spPr>
          <a:xfrm>
            <a:off x="260732" y="1866022"/>
            <a:ext cx="115654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E5A06C1-E085-975A-8090-A9055502C707}"/>
              </a:ext>
            </a:extLst>
          </p:cNvPr>
          <p:cNvCxnSpPr/>
          <p:nvPr/>
        </p:nvCxnSpPr>
        <p:spPr>
          <a:xfrm>
            <a:off x="264405" y="5867299"/>
            <a:ext cx="115654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0ECC4B53-55DD-3DAE-085E-4F34823E9981}"/>
              </a:ext>
            </a:extLst>
          </p:cNvPr>
          <p:cNvCxnSpPr/>
          <p:nvPr/>
        </p:nvCxnSpPr>
        <p:spPr>
          <a:xfrm>
            <a:off x="264405" y="1867854"/>
            <a:ext cx="0" cy="39994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253A0D09-D856-3056-212C-AA7B4A7D24B9}"/>
              </a:ext>
            </a:extLst>
          </p:cNvPr>
          <p:cNvCxnSpPr/>
          <p:nvPr/>
        </p:nvCxnSpPr>
        <p:spPr>
          <a:xfrm>
            <a:off x="11867716" y="1855005"/>
            <a:ext cx="0" cy="39994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6407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C9063-B9E2-9977-FA4C-F99751AB0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Командность</a:t>
            </a:r>
            <a:endParaRPr lang="ru-RU" sz="4000" dirty="0">
              <a:solidFill>
                <a:srgbClr val="4472C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8CCFA2-C550-5474-EC33-39452E4ACB4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команде должна быть цель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365C17B-FAB1-B30B-639C-2B64BA1BE59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 командности</a:t>
            </a:r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5508F47-0A68-DCC2-02B0-AD65E445A6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800912"/>
              </p:ext>
            </p:extLst>
          </p:nvPr>
        </p:nvGraphicFramePr>
        <p:xfrm>
          <a:off x="1383013" y="2206007"/>
          <a:ext cx="4544059" cy="42868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44059">
                  <a:extLst>
                    <a:ext uri="{9D8B030D-6E8A-4147-A177-3AD203B41FA5}">
                      <a16:colId xmlns:a16="http://schemas.microsoft.com/office/drawing/2014/main" val="403749149"/>
                    </a:ext>
                  </a:extLst>
                </a:gridCol>
              </a:tblGrid>
              <a:tr h="108351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800"/>
                        </a:spcAft>
                        <a:buNone/>
                        <a:tabLst>
                          <a:tab pos="3420745" algn="l"/>
                        </a:tabLst>
                      </a:pPr>
                      <a:endParaRPr lang="ru-RU" sz="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3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Время + концентрация</a:t>
                      </a:r>
                    </a:p>
                    <a:p>
                      <a:pPr algn="ctr"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(ценность)</a:t>
                      </a:r>
                      <a:endParaRPr lang="ru-RU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526078"/>
                  </a:ext>
                </a:extLst>
              </a:tr>
              <a:tr h="108351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800"/>
                        </a:spcAft>
                        <a:buNone/>
                        <a:tabLst>
                          <a:tab pos="3420745" algn="l"/>
                        </a:tabLst>
                      </a:pPr>
                      <a:endParaRPr lang="ru-RU" sz="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3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Мозговой штурм – честность</a:t>
                      </a:r>
                    </a:p>
                    <a:p>
                      <a:pPr algn="ctr"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(всё принимается)</a:t>
                      </a:r>
                      <a:endParaRPr lang="ru-RU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492023"/>
                  </a:ext>
                </a:extLst>
              </a:tr>
              <a:tr h="42398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endParaRPr lang="ru-RU" sz="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Строим заготовку матрицы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endParaRPr lang="ru-RU" sz="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endParaRPr lang="ru-RU" sz="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965763"/>
                  </a:ext>
                </a:extLst>
              </a:tr>
              <a:tr h="108351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3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Выявляем конкретику, строим план</a:t>
                      </a:r>
                    </a:p>
                    <a:p>
                      <a:pPr algn="ctr"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(что надо)</a:t>
                      </a:r>
                      <a:endParaRPr lang="ru-RU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0389884"/>
                  </a:ext>
                </a:extLst>
              </a:tr>
            </a:tbl>
          </a:graphicData>
        </a:graphic>
      </p:graphicFrame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6A471A29-1EE5-FB4E-1DED-5429677A5D05}"/>
              </a:ext>
            </a:extLst>
          </p:cNvPr>
          <p:cNvCxnSpPr/>
          <p:nvPr/>
        </p:nvCxnSpPr>
        <p:spPr>
          <a:xfrm>
            <a:off x="1314872" y="3429000"/>
            <a:ext cx="4536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416E0D2-050B-A642-46DE-08DF58DE2353}"/>
              </a:ext>
            </a:extLst>
          </p:cNvPr>
          <p:cNvCxnSpPr/>
          <p:nvPr/>
        </p:nvCxnSpPr>
        <p:spPr>
          <a:xfrm>
            <a:off x="1314872" y="4528851"/>
            <a:ext cx="4536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B2E1F1B2-3FF5-5158-6D70-359F9014A41C}"/>
              </a:ext>
            </a:extLst>
          </p:cNvPr>
          <p:cNvCxnSpPr/>
          <p:nvPr/>
        </p:nvCxnSpPr>
        <p:spPr>
          <a:xfrm>
            <a:off x="1330991" y="5287179"/>
            <a:ext cx="4536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617AC1FB-05BA-6AE7-F680-F02435F21561}"/>
              </a:ext>
            </a:extLst>
          </p:cNvPr>
          <p:cNvCxnSpPr/>
          <p:nvPr/>
        </p:nvCxnSpPr>
        <p:spPr>
          <a:xfrm>
            <a:off x="1314872" y="2385866"/>
            <a:ext cx="4536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6F3BE039-8747-CFB7-06C6-798C396A3DAE}"/>
              </a:ext>
            </a:extLst>
          </p:cNvPr>
          <p:cNvCxnSpPr/>
          <p:nvPr/>
        </p:nvCxnSpPr>
        <p:spPr>
          <a:xfrm>
            <a:off x="1330991" y="6314704"/>
            <a:ext cx="4536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7A690B2C-2F56-839E-B464-AE9C96EEF3E4}"/>
              </a:ext>
            </a:extLst>
          </p:cNvPr>
          <p:cNvCxnSpPr>
            <a:cxnSpLocks/>
          </p:cNvCxnSpPr>
          <p:nvPr/>
        </p:nvCxnSpPr>
        <p:spPr>
          <a:xfrm>
            <a:off x="5850872" y="2363832"/>
            <a:ext cx="38100" cy="394806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5871FCD-05AB-4554-10F9-84FBBAB1178D}"/>
              </a:ext>
            </a:extLst>
          </p:cNvPr>
          <p:cNvCxnSpPr>
            <a:cxnSpLocks/>
          </p:cNvCxnSpPr>
          <p:nvPr/>
        </p:nvCxnSpPr>
        <p:spPr>
          <a:xfrm>
            <a:off x="1310993" y="2385866"/>
            <a:ext cx="37950" cy="392603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337FF609-4BA5-65EC-A4A1-F7C38080F261}"/>
              </a:ext>
            </a:extLst>
          </p:cNvPr>
          <p:cNvSpPr txBox="1"/>
          <p:nvPr/>
        </p:nvSpPr>
        <p:spPr>
          <a:xfrm>
            <a:off x="7153618" y="3592418"/>
            <a:ext cx="255224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+ 1 = 11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93313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CBD71-7970-5B3D-CCE7-A11CA9377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Командность при наборе текстов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4422D445-DEEE-D490-CB16-9EB0D5390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102976"/>
              </p:ext>
            </p:extLst>
          </p:nvPr>
        </p:nvGraphicFramePr>
        <p:xfrm>
          <a:off x="1608463" y="1690688"/>
          <a:ext cx="8989764" cy="3674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4882">
                  <a:extLst>
                    <a:ext uri="{9D8B030D-6E8A-4147-A177-3AD203B41FA5}">
                      <a16:colId xmlns:a16="http://schemas.microsoft.com/office/drawing/2014/main" val="3109245921"/>
                    </a:ext>
                  </a:extLst>
                </a:gridCol>
                <a:gridCol w="4494882">
                  <a:extLst>
                    <a:ext uri="{9D8B030D-6E8A-4147-A177-3AD203B41FA5}">
                      <a16:colId xmlns:a16="http://schemas.microsoft.com/office/drawing/2014/main" val="51686836"/>
                    </a:ext>
                  </a:extLst>
                </a:gridCol>
              </a:tblGrid>
              <a:tr h="92597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Мощная команда частей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 командной работы для человечества – </a:t>
                      </a:r>
                      <a:r>
                        <a:rPr lang="ru-RU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офизичивание</a:t>
                      </a:r>
                      <a:endParaRPr lang="ru-RU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6366597"/>
                  </a:ext>
                </a:extLst>
              </a:tr>
              <a:tr h="487329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  <a:buNone/>
                      </a:pPr>
                      <a:r>
                        <a:rPr lang="ru-RU" sz="20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800"/>
                        </a:spcAft>
                        <a:buNone/>
                      </a:pPr>
                      <a:r>
                        <a:rPr lang="ru-RU" sz="20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3769790"/>
                  </a:ext>
                </a:extLst>
              </a:tr>
              <a:tr h="10582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8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8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«Это работает на меня»</a:t>
                      </a:r>
                    </a:p>
                    <a:p>
                      <a:pPr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Самоорганизация и принципиальность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Уважение других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3420745" algn="l"/>
                        </a:tabLst>
                      </a:pPr>
                      <a:r>
                        <a:rPr lang="ru-R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Уважение Частей и каждого командира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291313"/>
                  </a:ext>
                </a:extLst>
              </a:tr>
              <a:tr h="900825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  <a:buNone/>
                      </a:pPr>
                      <a:r>
                        <a:rPr lang="ru-RU" sz="20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800"/>
                        </a:spcAft>
                        <a:buNone/>
                      </a:pPr>
                      <a:r>
                        <a:rPr lang="ru-RU" sz="20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9388214"/>
                  </a:ext>
                </a:extLst>
              </a:tr>
            </a:tbl>
          </a:graphicData>
        </a:graphic>
      </p:graphicFrame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E40F3EAD-B1C2-13E6-6244-F4C30BC8B463}"/>
              </a:ext>
            </a:extLst>
          </p:cNvPr>
          <p:cNvCxnSpPr>
            <a:cxnSpLocks/>
          </p:cNvCxnSpPr>
          <p:nvPr/>
        </p:nvCxnSpPr>
        <p:spPr>
          <a:xfrm>
            <a:off x="5787527" y="1690688"/>
            <a:ext cx="7345" cy="367415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062AC097-BD97-6B4D-3801-5C8E2DE6BC01}"/>
              </a:ext>
            </a:extLst>
          </p:cNvPr>
          <p:cNvCxnSpPr>
            <a:cxnSpLocks/>
          </p:cNvCxnSpPr>
          <p:nvPr/>
        </p:nvCxnSpPr>
        <p:spPr>
          <a:xfrm flipH="1">
            <a:off x="1134533" y="3186242"/>
            <a:ext cx="1005840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7129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B2854-B5BC-AAA7-F08D-1AF641BAA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«Командообразование»</a:t>
            </a:r>
            <a:endParaRPr lang="ru-RU" sz="3600" dirty="0">
              <a:solidFill>
                <a:srgbClr val="4472C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B2F6191E-474A-EFDA-5D65-F64C31A5DB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062042"/>
              </p:ext>
            </p:extLst>
          </p:nvPr>
        </p:nvGraphicFramePr>
        <p:xfrm>
          <a:off x="838200" y="1981200"/>
          <a:ext cx="10515600" cy="4141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2460">
                  <a:extLst>
                    <a:ext uri="{9D8B030D-6E8A-4147-A177-3AD203B41FA5}">
                      <a16:colId xmlns:a16="http://schemas.microsoft.com/office/drawing/2014/main" val="51054698"/>
                    </a:ext>
                  </a:extLst>
                </a:gridCol>
                <a:gridCol w="1487277">
                  <a:extLst>
                    <a:ext uri="{9D8B030D-6E8A-4147-A177-3AD203B41FA5}">
                      <a16:colId xmlns:a16="http://schemas.microsoft.com/office/drawing/2014/main" val="2387318053"/>
                    </a:ext>
                  </a:extLst>
                </a:gridCol>
                <a:gridCol w="2038121">
                  <a:extLst>
                    <a:ext uri="{9D8B030D-6E8A-4147-A177-3AD203B41FA5}">
                      <a16:colId xmlns:a16="http://schemas.microsoft.com/office/drawing/2014/main" val="434723113"/>
                    </a:ext>
                  </a:extLst>
                </a:gridCol>
                <a:gridCol w="3334622">
                  <a:extLst>
                    <a:ext uri="{9D8B030D-6E8A-4147-A177-3AD203B41FA5}">
                      <a16:colId xmlns:a16="http://schemas.microsoft.com/office/drawing/2014/main" val="183878289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794724113"/>
                    </a:ext>
                  </a:extLst>
                </a:gridCol>
              </a:tblGrid>
              <a:tr h="8750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ИВ Отец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Общее дело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Миссия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Масштаб (</a:t>
                      </a:r>
                      <a:r>
                        <a:rPr lang="ru-RU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преодоление предельности</a:t>
                      </a: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Команда внутри и вовне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9146403"/>
                  </a:ext>
                </a:extLst>
              </a:tr>
              <a:tr h="68247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ИВДИВО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Первенство</a:t>
                      </a:r>
                    </a:p>
                    <a:p>
                      <a:pPr algn="ctr"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лидерство</a:t>
                      </a: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Равенство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Вовлечённость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Эмерджность</a:t>
                      </a:r>
                      <a:endParaRPr lang="ru-RU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530230"/>
                  </a:ext>
                </a:extLst>
              </a:tr>
              <a:tr h="1166667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Иерархия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Ядерность</a:t>
                      </a:r>
                      <a:endParaRPr lang="ru-RU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Органичность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Телесность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Дееспособность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7614133"/>
                  </a:ext>
                </a:extLst>
              </a:tr>
              <a:tr h="68247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Человек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Стяжание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Усвоение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Применение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Реализация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127134"/>
                  </a:ext>
                </a:extLst>
              </a:tr>
              <a:tr h="68247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1" kern="100" dirty="0">
                        <a:solidFill>
                          <a:srgbClr val="EE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Энергия</a:t>
                      </a:r>
                      <a:endParaRPr lang="ru-RU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1" kern="100" dirty="0">
                        <a:solidFill>
                          <a:srgbClr val="EE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Свет</a:t>
                      </a:r>
                      <a:endParaRPr lang="ru-RU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1" kern="100" dirty="0">
                        <a:solidFill>
                          <a:srgbClr val="EE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Дух</a:t>
                      </a:r>
                      <a:endParaRPr lang="ru-RU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ru-RU" sz="600" b="1" kern="100" dirty="0">
                        <a:solidFill>
                          <a:srgbClr val="EE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Огонь</a:t>
                      </a:r>
                      <a:endParaRPr lang="ru-RU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164596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3991D54D-2F4B-D559-B74E-D0D7581CE300}"/>
              </a:ext>
            </a:extLst>
          </p:cNvPr>
          <p:cNvCxnSpPr>
            <a:cxnSpLocks/>
          </p:cNvCxnSpPr>
          <p:nvPr/>
        </p:nvCxnSpPr>
        <p:spPr>
          <a:xfrm>
            <a:off x="2369337" y="1981201"/>
            <a:ext cx="0" cy="4181025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1527C93C-D7F7-4FD7-D520-E94646D779B1}"/>
              </a:ext>
            </a:extLst>
          </p:cNvPr>
          <p:cNvCxnSpPr>
            <a:cxnSpLocks/>
          </p:cNvCxnSpPr>
          <p:nvPr/>
        </p:nvCxnSpPr>
        <p:spPr>
          <a:xfrm>
            <a:off x="4053082" y="1981201"/>
            <a:ext cx="0" cy="4181025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0B28B2AF-E7DC-BACA-5185-0092FB629DD0}"/>
              </a:ext>
            </a:extLst>
          </p:cNvPr>
          <p:cNvCxnSpPr>
            <a:cxnSpLocks/>
          </p:cNvCxnSpPr>
          <p:nvPr/>
        </p:nvCxnSpPr>
        <p:spPr>
          <a:xfrm>
            <a:off x="5990215" y="1981199"/>
            <a:ext cx="0" cy="4181025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D804957C-6183-7E9A-3D52-45A95A323715}"/>
              </a:ext>
            </a:extLst>
          </p:cNvPr>
          <p:cNvCxnSpPr/>
          <p:nvPr/>
        </p:nvCxnSpPr>
        <p:spPr>
          <a:xfrm>
            <a:off x="9238354" y="1981200"/>
            <a:ext cx="0" cy="4419600"/>
          </a:xfrm>
          <a:prstGeom prst="line">
            <a:avLst/>
          </a:prstGeom>
          <a:ln>
            <a:noFill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D5ECB26E-76C2-88AC-1902-DCB955B2FA81}"/>
              </a:ext>
            </a:extLst>
          </p:cNvPr>
          <p:cNvCxnSpPr>
            <a:cxnSpLocks/>
          </p:cNvCxnSpPr>
          <p:nvPr/>
        </p:nvCxnSpPr>
        <p:spPr>
          <a:xfrm>
            <a:off x="9238354" y="1981200"/>
            <a:ext cx="0" cy="4181025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5C4135B2-D74A-E69B-DADF-3FEFC69A99FB}"/>
              </a:ext>
            </a:extLst>
          </p:cNvPr>
          <p:cNvCxnSpPr>
            <a:cxnSpLocks/>
          </p:cNvCxnSpPr>
          <p:nvPr/>
        </p:nvCxnSpPr>
        <p:spPr>
          <a:xfrm flipH="1">
            <a:off x="11339673" y="1981200"/>
            <a:ext cx="14127" cy="4181025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B03D8DDE-DB98-E99E-049C-667351E9405E}"/>
              </a:ext>
            </a:extLst>
          </p:cNvPr>
          <p:cNvCxnSpPr>
            <a:cxnSpLocks/>
          </p:cNvCxnSpPr>
          <p:nvPr/>
        </p:nvCxnSpPr>
        <p:spPr>
          <a:xfrm flipH="1">
            <a:off x="852326" y="1981200"/>
            <a:ext cx="14127" cy="4181025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18DF6077-A1D0-35DC-87EF-D5631D442652}"/>
              </a:ext>
            </a:extLst>
          </p:cNvPr>
          <p:cNvCxnSpPr>
            <a:cxnSpLocks/>
          </p:cNvCxnSpPr>
          <p:nvPr/>
        </p:nvCxnSpPr>
        <p:spPr>
          <a:xfrm flipH="1" flipV="1">
            <a:off x="866453" y="1981200"/>
            <a:ext cx="10487347" cy="1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5F34653-CAC5-831A-00E8-6B184A898309}"/>
              </a:ext>
            </a:extLst>
          </p:cNvPr>
          <p:cNvCxnSpPr>
            <a:cxnSpLocks/>
          </p:cNvCxnSpPr>
          <p:nvPr/>
        </p:nvCxnSpPr>
        <p:spPr>
          <a:xfrm flipH="1" flipV="1">
            <a:off x="872673" y="2871731"/>
            <a:ext cx="10487347" cy="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5381BDF8-2CBF-4024-A538-D7E3DC655928}"/>
              </a:ext>
            </a:extLst>
          </p:cNvPr>
          <p:cNvCxnSpPr>
            <a:cxnSpLocks/>
          </p:cNvCxnSpPr>
          <p:nvPr/>
        </p:nvCxnSpPr>
        <p:spPr>
          <a:xfrm flipH="1" flipV="1">
            <a:off x="852326" y="3652091"/>
            <a:ext cx="10487347" cy="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E2FF513E-C6A3-6F25-7B97-441156619767}"/>
              </a:ext>
            </a:extLst>
          </p:cNvPr>
          <p:cNvCxnSpPr>
            <a:cxnSpLocks/>
          </p:cNvCxnSpPr>
          <p:nvPr/>
        </p:nvCxnSpPr>
        <p:spPr>
          <a:xfrm flipH="1" flipV="1">
            <a:off x="838199" y="4731744"/>
            <a:ext cx="10487347" cy="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8CF822D-0838-E6B5-7CF0-88A6E90AE405}"/>
              </a:ext>
            </a:extLst>
          </p:cNvPr>
          <p:cNvCxnSpPr>
            <a:cxnSpLocks/>
          </p:cNvCxnSpPr>
          <p:nvPr/>
        </p:nvCxnSpPr>
        <p:spPr>
          <a:xfrm flipH="1" flipV="1">
            <a:off x="880580" y="5550663"/>
            <a:ext cx="10487347" cy="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E2F58A61-F3B7-59BC-CB4A-1AFABB4ADB4B}"/>
              </a:ext>
            </a:extLst>
          </p:cNvPr>
          <p:cNvCxnSpPr>
            <a:cxnSpLocks/>
          </p:cNvCxnSpPr>
          <p:nvPr/>
        </p:nvCxnSpPr>
        <p:spPr>
          <a:xfrm flipH="1" flipV="1">
            <a:off x="872673" y="6162224"/>
            <a:ext cx="10487347" cy="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8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F05CCF-5125-4002-7195-64DAC32AE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команды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42C968-2B22-5C4F-AE4E-B3D8B4659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Кем – Аватарами  / Субъектом</a:t>
            </a:r>
          </a:p>
          <a:p>
            <a:pPr marL="514350" indent="-51435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Командой частей /  Аватаров ИВО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(цель)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Отец                 -  1152-рица частей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Аватар              -  1152-рица частей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Владыка           -  1152-рица частей                 тезисы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Учитель            -  1152-рица частей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Ипостась          -  1152-рица частей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Служащий        -  1152-рица частей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Посвящённый  - 1152-рица частей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Человек            -  1152-рица частей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972DA5B8-2BDB-209E-F491-B2513853B0F1}"/>
              </a:ext>
            </a:extLst>
          </p:cNvPr>
          <p:cNvCxnSpPr>
            <a:cxnSpLocks/>
          </p:cNvCxnSpPr>
          <p:nvPr/>
        </p:nvCxnSpPr>
        <p:spPr>
          <a:xfrm>
            <a:off x="6645127" y="2810937"/>
            <a:ext cx="0" cy="35559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8952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C32F9F-2DEF-F47B-EEFD-74B365B7B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«Здоровье физического тела»</a:t>
            </a:r>
            <a:endParaRPr lang="ru-RU" sz="3200" dirty="0">
              <a:solidFill>
                <a:srgbClr val="4472C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39FDEE9-0598-825E-B394-F2D2667824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643702"/>
              </p:ext>
            </p:extLst>
          </p:nvPr>
        </p:nvGraphicFramePr>
        <p:xfrm>
          <a:off x="838200" y="1520515"/>
          <a:ext cx="10362204" cy="477347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01858">
                  <a:extLst>
                    <a:ext uri="{9D8B030D-6E8A-4147-A177-3AD203B41FA5}">
                      <a16:colId xmlns:a16="http://schemas.microsoft.com/office/drawing/2014/main" val="4242438277"/>
                    </a:ext>
                  </a:extLst>
                </a:gridCol>
                <a:gridCol w="2107769">
                  <a:extLst>
                    <a:ext uri="{9D8B030D-6E8A-4147-A177-3AD203B41FA5}">
                      <a16:colId xmlns:a16="http://schemas.microsoft.com/office/drawing/2014/main" val="1520634576"/>
                    </a:ext>
                  </a:extLst>
                </a:gridCol>
                <a:gridCol w="2231756">
                  <a:extLst>
                    <a:ext uri="{9D8B030D-6E8A-4147-A177-3AD203B41FA5}">
                      <a16:colId xmlns:a16="http://schemas.microsoft.com/office/drawing/2014/main" val="3197100285"/>
                    </a:ext>
                  </a:extLst>
                </a:gridCol>
                <a:gridCol w="2727702">
                  <a:extLst>
                    <a:ext uri="{9D8B030D-6E8A-4147-A177-3AD203B41FA5}">
                      <a16:colId xmlns:a16="http://schemas.microsoft.com/office/drawing/2014/main" val="3525307524"/>
                    </a:ext>
                  </a:extLst>
                </a:gridCol>
                <a:gridCol w="1993119">
                  <a:extLst>
                    <a:ext uri="{9D8B030D-6E8A-4147-A177-3AD203B41FA5}">
                      <a16:colId xmlns:a16="http://schemas.microsoft.com/office/drawing/2014/main" val="1093312999"/>
                    </a:ext>
                  </a:extLst>
                </a:gridCol>
              </a:tblGrid>
              <a:tr h="114938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</a:t>
                      </a:r>
                      <a:endParaRPr lang="ru-RU" sz="1800" b="1" kern="100" dirty="0">
                        <a:solidFill>
                          <a:srgbClr val="4472C4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Синтезтелесность</a:t>
                      </a:r>
                      <a:endParaRPr lang="ru-RU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Синтезфизичность</a:t>
                      </a:r>
                      <a:endParaRPr lang="ru-RU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Конфедерат. Команды</a:t>
                      </a:r>
                      <a:endParaRPr lang="ru-RU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Счастье</a:t>
                      </a:r>
                      <a:endParaRPr lang="ru-RU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92452957"/>
                  </a:ext>
                </a:extLst>
              </a:tr>
              <a:tr h="90431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</a:t>
                      </a:r>
                      <a:endParaRPr lang="ru-RU" sz="1800" b="1" kern="100" dirty="0">
                        <a:solidFill>
                          <a:srgbClr val="4472C4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Вдохновлённость</a:t>
                      </a:r>
                      <a:endParaRPr lang="ru-RU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Дружелюбие </a:t>
                      </a:r>
                      <a:endParaRPr lang="ru-RU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Действенные</a:t>
                      </a:r>
                      <a:endParaRPr lang="ru-RU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Устремлённости</a:t>
                      </a:r>
                      <a:endParaRPr lang="ru-RU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3065489"/>
                  </a:ext>
                </a:extLst>
              </a:tr>
              <a:tr h="79697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Аппарат</a:t>
                      </a:r>
                      <a:endParaRPr lang="ru-RU" sz="1800" b="1" kern="100" dirty="0">
                        <a:solidFill>
                          <a:srgbClr val="4472C4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Эталон</a:t>
                      </a:r>
                      <a:endParaRPr lang="ru-RU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Иерархичность</a:t>
                      </a:r>
                      <a:endParaRPr lang="ru-RU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Методичные</a:t>
                      </a:r>
                      <a:endParaRPr lang="ru-RU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Фундаментальные</a:t>
                      </a:r>
                      <a:endParaRPr lang="ru-RU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2537978"/>
                  </a:ext>
                </a:extLst>
              </a:tr>
              <a:tr h="113520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Частность </a:t>
                      </a:r>
                      <a:endParaRPr lang="ru-RU" sz="1800" b="1" kern="100" dirty="0">
                        <a:solidFill>
                          <a:srgbClr val="4472C4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ru-RU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Заряженность</a:t>
                      </a:r>
                      <a:endParaRPr lang="ru-RU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Многообразные</a:t>
                      </a:r>
                      <a:endParaRPr lang="ru-RU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Увлеченно-вдохновлённые</a:t>
                      </a:r>
                      <a:endParaRPr lang="ru-RU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Результативные</a:t>
                      </a:r>
                      <a:endParaRPr lang="ru-RU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72201686"/>
                  </a:ext>
                </a:extLst>
              </a:tr>
              <a:tr h="78759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</a:t>
                      </a:r>
                      <a:endParaRPr lang="ru-RU" sz="18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Свет</a:t>
                      </a:r>
                      <a:endParaRPr lang="ru-RU" sz="18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Дух</a:t>
                      </a:r>
                      <a:endParaRPr lang="ru-RU" sz="18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Огонь</a:t>
                      </a:r>
                      <a:endParaRPr lang="ru-RU" sz="18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5419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608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529366-C510-084E-A668-49F82CA0D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Фундаментальности</a:t>
            </a:r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2D6D374-E94E-4544-887B-52A299A548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08025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591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9058AF-69C6-D24C-921B-7BCB9B66B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06286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Фундаментальные взаимодействия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DDDE86A-A522-5042-B844-6138F37A03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846224"/>
              </p:ext>
            </p:extLst>
          </p:nvPr>
        </p:nvGraphicFramePr>
        <p:xfrm>
          <a:off x="723481" y="1306287"/>
          <a:ext cx="10926650" cy="4955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1452">
                  <a:extLst>
                    <a:ext uri="{9D8B030D-6E8A-4147-A177-3AD203B41FA5}">
                      <a16:colId xmlns:a16="http://schemas.microsoft.com/office/drawing/2014/main" val="621572671"/>
                    </a:ext>
                  </a:extLst>
                </a:gridCol>
                <a:gridCol w="3115734">
                  <a:extLst>
                    <a:ext uri="{9D8B030D-6E8A-4147-A177-3AD203B41FA5}">
                      <a16:colId xmlns:a16="http://schemas.microsoft.com/office/drawing/2014/main" val="1955444273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3155919644"/>
                    </a:ext>
                  </a:extLst>
                </a:gridCol>
                <a:gridCol w="2827864">
                  <a:extLst>
                    <a:ext uri="{9D8B030D-6E8A-4147-A177-3AD203B41FA5}">
                      <a16:colId xmlns:a16="http://schemas.microsoft.com/office/drawing/2014/main" val="2125857437"/>
                    </a:ext>
                  </a:extLst>
                </a:gridCol>
              </a:tblGrid>
              <a:tr h="1194613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Самоорганизация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Вершение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963882"/>
                  </a:ext>
                </a:extLst>
              </a:tr>
              <a:tr h="1194613"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Астралика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Астреника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Гласика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135571"/>
                  </a:ext>
                </a:extLst>
              </a:tr>
              <a:tr h="1358808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Душа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Куб Синтеза</a:t>
                      </a:r>
                    </a:p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Чувствознание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Виртуозность</a:t>
                      </a:r>
                    </a:p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49684"/>
                  </a:ext>
                </a:extLst>
              </a:tr>
              <a:tr h="1194613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ИВАС </a:t>
                      </a:r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Игнатий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ИВАС </a:t>
                      </a:r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Огюст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ИВАС </a:t>
                      </a:r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</a:t>
                      </a:r>
                      <a:r>
                        <a:rPr lang="lt-LT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ė</a:t>
                      </a:r>
                      <a:r>
                        <a:rPr lang="ru-RU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ксий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ИВАС </a:t>
                      </a:r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Александр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949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24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1AD97-E907-F9B8-95B5-54D589C43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774778-90C5-22F6-C763-781C93EAA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629"/>
            <a:ext cx="10515600" cy="149720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Чувств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7559199-A0F4-85E9-CBF8-FDFB50379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7365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3368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4E43A-1C2C-E359-0507-CF54AFF24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6CD5A2-90AA-1D3A-16D6-B69B512D8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60" y="365125"/>
            <a:ext cx="10359850" cy="8105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Самоорганизации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56DFBB-F1D1-B810-31FA-A27FBA0E2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86673"/>
            <a:ext cx="10515601" cy="53859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Синтезирует нужные части в целое (Я)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Перераспределяет ресурсы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Обеспечивает завершённость (не даёт бросать дела)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Управляет временем и графиками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Организует взаимодействие с внешней средой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Сортирует важное и неважное (фильтр внимания)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Работает как ускоритель (через Куб Синтеза)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Лечит (восстанавливает системы)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Создаёт автоматизм (Метагалактическая самоорганизация)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035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93EE63-3EE9-1DFB-323D-592F78EE6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самоорганизации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0F12C7-A69A-8474-E715-7A959C566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Управлять действием и накалить среду</a:t>
            </a:r>
          </a:p>
          <a:p>
            <a:pPr marL="0" indent="0" algn="ctr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Ядро Синтеза</a:t>
            </a:r>
          </a:p>
          <a:p>
            <a:pPr marL="0" indent="0" algn="ctr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5596D92A-08FE-AC26-1BE9-545E57DE1D11}"/>
              </a:ext>
            </a:extLst>
          </p:cNvPr>
          <p:cNvCxnSpPr>
            <a:cxnSpLocks/>
          </p:cNvCxnSpPr>
          <p:nvPr/>
        </p:nvCxnSpPr>
        <p:spPr>
          <a:xfrm flipV="1">
            <a:off x="4825688" y="4367896"/>
            <a:ext cx="2489517" cy="0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B4229995-E4F5-D654-969C-0E81F91E7AFF}"/>
              </a:ext>
            </a:extLst>
          </p:cNvPr>
          <p:cNvCxnSpPr>
            <a:cxnSpLocks/>
          </p:cNvCxnSpPr>
          <p:nvPr/>
        </p:nvCxnSpPr>
        <p:spPr>
          <a:xfrm flipV="1">
            <a:off x="5211872" y="3549348"/>
            <a:ext cx="1815994" cy="1606865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F4530ACD-CB66-250E-F5F8-EA13852DAEBB}"/>
              </a:ext>
            </a:extLst>
          </p:cNvPr>
          <p:cNvCxnSpPr>
            <a:cxnSpLocks/>
          </p:cNvCxnSpPr>
          <p:nvPr/>
        </p:nvCxnSpPr>
        <p:spPr>
          <a:xfrm flipV="1">
            <a:off x="6020331" y="3290673"/>
            <a:ext cx="0" cy="2340000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61B9C399-B167-0411-45C9-55FC212E95DD}"/>
              </a:ext>
            </a:extLst>
          </p:cNvPr>
          <p:cNvCxnSpPr>
            <a:cxnSpLocks/>
          </p:cNvCxnSpPr>
          <p:nvPr/>
        </p:nvCxnSpPr>
        <p:spPr>
          <a:xfrm flipH="1" flipV="1">
            <a:off x="5160543" y="3564464"/>
            <a:ext cx="1815994" cy="1741802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>
            <a:extLst>
              <a:ext uri="{FF2B5EF4-FFF2-40B4-BE49-F238E27FC236}">
                <a16:creationId xmlns:a16="http://schemas.microsoft.com/office/drawing/2014/main" id="{DCFAB77B-9552-9559-C6DC-3AD2F5CFBBD0}"/>
              </a:ext>
            </a:extLst>
          </p:cNvPr>
          <p:cNvSpPr/>
          <p:nvPr/>
        </p:nvSpPr>
        <p:spPr>
          <a:xfrm>
            <a:off x="5502804" y="3804819"/>
            <a:ext cx="1152525" cy="1144905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036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045A2-AE2F-B514-D0DB-F86134384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17AAF7-2C46-BAC1-60A3-915768CD1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60" y="85411"/>
            <a:ext cx="10359850" cy="76869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Принципа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0959E3-F501-A92D-3BF6-39A33C0F5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23482"/>
            <a:ext cx="10515601" cy="5846651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Ø"/>
            </a:pP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Побуждает и направляет (Волевой аспект):  запускает внутреннее движение. Прежде чем что-то сделать вовне, принцип создаёт импульс внутри, переводит накопленный опыт в конкретное действие.</a:t>
            </a:r>
          </a:p>
          <a:p>
            <a:pPr>
              <a:buFont typeface="Wingdings" pitchFamily="2" charset="2"/>
              <a:buChar char="Ø"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Центрирует и удерживает (Аспект устойчивости):  собирает всё в одну точку по данному вопросу, держит матрицу в устойчивости. Пока принцип жив, матрица поведения или организации не рассыпается.</a:t>
            </a:r>
          </a:p>
          <a:p>
            <a:pPr>
              <a:buFont typeface="Wingdings" pitchFamily="2" charset="2"/>
              <a:buChar char="Ø"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 и систематизирует (Аспект порядка): приводит наши накопления в иерархическую систему (что выше, что ниже, как взаимодействует), превращает хаотичный опыт в чёткий алгоритм поведения.</a:t>
            </a:r>
          </a:p>
          <a:p>
            <a:pPr>
              <a:buFont typeface="Wingdings" pitchFamily="2" charset="2"/>
              <a:buChar char="Ø"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Притягивает материю (Аспект магнита):  «Принцип стягивает на себя окружающую материю строго по той записи, которая в нём есть».</a:t>
            </a:r>
          </a:p>
          <a:p>
            <a:pPr>
              <a:buFont typeface="Wingdings" pitchFamily="2" charset="2"/>
              <a:buChar char="Ø"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Ускоряет действия (Аспект автоматизма): Когда принцип сформирован, нам не нужно каждый раз заново анализировать ситуацию. Мы действуем на автомате, опираясь на целостный принцип. </a:t>
            </a:r>
          </a:p>
          <a:p>
            <a:pPr>
              <a:buFont typeface="Wingdings" pitchFamily="2" charset="2"/>
              <a:buChar char="Ø"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Служит реперной точкой для развития (Аспект роста): Принципы не вечны. Они могут стать тормозом. Деятельность высших принципов заключается в том, чтобы преодолевать низшие. Это происходит не грубой силой, а введением более высоких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огнеобразов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Когда вы переходите на новый уровень Огня, старые принципы разрушаются, уступая место новым.</a:t>
            </a:r>
          </a:p>
          <a:p>
            <a:pPr>
              <a:buFont typeface="Wingdings" pitchFamily="2" charset="2"/>
              <a:buChar char="Ø"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судьбу и поступки (Аспект реальности): «Все сложности с физическим телом — это вопросы наших внутренних Принципов».  То, какие принципы мы культивируем, напрямую определяет нашу жизнь.</a:t>
            </a:r>
          </a:p>
          <a:p>
            <a:pPr marL="0" indent="0">
              <a:buNone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— это инструмент перехода от множества к единству.</a:t>
            </a:r>
          </a:p>
          <a:p>
            <a:pPr marL="0" indent="0">
              <a:buNone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деятельность можно описать формулой: Накопленный опыт + Внутренняя Воля → Формирование Принципа (как цельной матрицы) → Принцип стягивает соответствующую ему реальность → Через преодоление принципов  происходит рост Духа.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2084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4336</TotalTime>
  <Words>2353</Words>
  <Application>Microsoft Office PowerPoint</Application>
  <PresentationFormat>Широкоэкранный</PresentationFormat>
  <Paragraphs>466</Paragraphs>
  <Slides>30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Wingdings</vt:lpstr>
      <vt:lpstr>Тема Office</vt:lpstr>
      <vt:lpstr>Школа Синтез-Управления</vt:lpstr>
      <vt:lpstr>Способы работы с ситуацией</vt:lpstr>
      <vt:lpstr>Сложение команды</vt:lpstr>
      <vt:lpstr>Фундаментальности </vt:lpstr>
      <vt:lpstr>Фундаментальные взаимодействия</vt:lpstr>
      <vt:lpstr>СУ Чувств</vt:lpstr>
      <vt:lpstr>СУ Самоорганизации</vt:lpstr>
      <vt:lpstr>Функция самоорганизации</vt:lpstr>
      <vt:lpstr>СУ Принципа</vt:lpstr>
      <vt:lpstr>СУ Вершения</vt:lpstr>
      <vt:lpstr>Управление Эмпатией.   </vt:lpstr>
      <vt:lpstr>СУ Отделов</vt:lpstr>
      <vt:lpstr>Управляй Сам Всеедино</vt:lpstr>
      <vt:lpstr>Матрица  </vt:lpstr>
      <vt:lpstr> Принцип работы матрицы  «Притяжение — Наполнение — Синтез — Переход»:  </vt:lpstr>
      <vt:lpstr>СУ Человека - служащего: </vt:lpstr>
      <vt:lpstr>Признаки команды</vt:lpstr>
      <vt:lpstr> Признаки команды </vt:lpstr>
      <vt:lpstr>Теургия:  </vt:lpstr>
      <vt:lpstr> Служащий Конфедерации   </vt:lpstr>
      <vt:lpstr>Служащий конфедерации: </vt:lpstr>
      <vt:lpstr>Служащий конфедерации: </vt:lpstr>
      <vt:lpstr>Матрица «Увеличение энергопотенциала»</vt:lpstr>
      <vt:lpstr>2-й горизонт – Практичность. Выражаемость</vt:lpstr>
      <vt:lpstr>Синтез-управление 3-го горизонта ракурсом общения</vt:lpstr>
      <vt:lpstr>Матрица «Поздравление женщин ИВДИВО и Иерархии»</vt:lpstr>
      <vt:lpstr>Командность</vt:lpstr>
      <vt:lpstr>Командность при наборе текстов</vt:lpstr>
      <vt:lpstr>Матрица «Командообразование»</vt:lpstr>
      <vt:lpstr>Матрица «Здоровье физического тела»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Школа Синтез-Управления</dc:title>
  <dc:creator>Microsoft Office User</dc:creator>
  <cp:lastModifiedBy>Юрий Бабич</cp:lastModifiedBy>
  <cp:revision>186</cp:revision>
  <dcterms:created xsi:type="dcterms:W3CDTF">2025-10-12T08:18:35Z</dcterms:created>
  <dcterms:modified xsi:type="dcterms:W3CDTF">2026-03-17T16:47:50Z</dcterms:modified>
</cp:coreProperties>
</file>